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65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B3B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preferSingleView="1"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66" y="79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CDB3CC-F982-40F9-8DD6-BCC9AFBF44BD}" type="datetime1">
              <a:rPr lang="en-US" smtClean="0"/>
              <a:pPr>
                <a:defRPr/>
              </a:pPr>
              <a:t>6/2/2025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C4D8D6-9A55-43C9-A447-70FFB2040B8C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86723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8553DA-CFEC-4DEB-8081-5233CD19F4E8}" type="datetimeFigureOut">
              <a:rPr lang="ja-JP" altLang="en-US" smtClean="0"/>
              <a:pPr>
                <a:defRPr/>
              </a:pPr>
              <a:t>2025/6/2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9F7F0-7AFC-4D60-AB3D-9F100E9ECAAB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51789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8553DA-CFEC-4DEB-8081-5233CD19F4E8}" type="datetimeFigureOut">
              <a:rPr lang="ja-JP" altLang="en-US" smtClean="0"/>
              <a:pPr>
                <a:defRPr/>
              </a:pPr>
              <a:t>2025/6/2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9F7F0-7AFC-4D60-AB3D-9F100E9ECAAB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28595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4E3F64-42C4-46B7-804E-1395DF846A88}" type="datetimeFigureOut">
              <a:rPr lang="ja-JP" altLang="en-US" smtClean="0"/>
              <a:pPr>
                <a:defRPr/>
              </a:pPr>
              <a:t>2025/6/2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885C8A-F44B-48A9-879C-4BC18C865D63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05509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DDAE5B-B07C-441A-8026-C23A427A74DC}" type="datetime1">
              <a:rPr lang="en-US" smtClean="0"/>
              <a:pPr>
                <a:defRPr/>
              </a:pPr>
              <a:t>6/2/2025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9DB923-B3A3-4BEC-9120-F614E00EB6D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01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507D06-C2E7-4D55-9B64-C7E52B222A85}" type="datetimeFigureOut">
              <a:rPr lang="ja-JP" altLang="en-US" smtClean="0"/>
              <a:pPr>
                <a:defRPr/>
              </a:pPr>
              <a:t>2025/6/2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B81B54-AB47-431C-A03C-7C2B601EDA65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35199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F7B5B3-9ECA-41F0-B606-E950633E7577}" type="datetimeFigureOut">
              <a:rPr lang="ja-JP" altLang="en-US" smtClean="0"/>
              <a:pPr>
                <a:defRPr/>
              </a:pPr>
              <a:t>2025/6/2</a:t>
            </a:fld>
            <a:endParaRPr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B29871-5A64-4385-83DB-8555E8045B8B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69060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A38DFD-28E1-4102-B446-0516D7E1D9AB}" type="datetimeFigureOut">
              <a:rPr lang="ja-JP" altLang="en-US" smtClean="0"/>
              <a:pPr>
                <a:defRPr/>
              </a:pPr>
              <a:t>2025/6/2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5A4E9C-E0A3-4D83-AAC0-0A1CC5E37AA0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06222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1281BB-C5E0-49CE-BFCD-BB8F8BAEAE7A}" type="datetimeFigureOut">
              <a:rPr lang="ja-JP" altLang="en-US" smtClean="0"/>
              <a:pPr>
                <a:defRPr/>
              </a:pPr>
              <a:t>2025/6/2</a:t>
            </a:fld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C08EC1-9F9B-407A-ACB5-7DBB22695E45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12127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8553DA-CFEC-4DEB-8081-5233CD19F4E8}" type="datetimeFigureOut">
              <a:rPr lang="ja-JP" altLang="en-US" smtClean="0"/>
              <a:pPr>
                <a:defRPr/>
              </a:pPr>
              <a:t>2025/6/2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9F7F0-7AFC-4D60-AB3D-9F100E9ECAAB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10556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152527-3E5E-4C00-8FAF-DD31BE8C6A9A}" type="datetimeFigureOut">
              <a:rPr lang="ja-JP" altLang="en-US" smtClean="0"/>
              <a:pPr>
                <a:defRPr/>
              </a:pPr>
              <a:t>2025/6/2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2C685-9BF3-41B1-9586-F81EC5F47393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53643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28553DA-CFEC-4DEB-8081-5233CD19F4E8}" type="datetimeFigureOut">
              <a:rPr lang="ja-JP" altLang="en-US" smtClean="0"/>
              <a:pPr>
                <a:defRPr/>
              </a:pPr>
              <a:t>2025/6/2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B9F7F0-7AFC-4D60-AB3D-9F100E9ECAAB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59306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6" r:id="rId1"/>
    <p:sldLayoutId id="2147483967" r:id="rId2"/>
    <p:sldLayoutId id="2147483968" r:id="rId3"/>
    <p:sldLayoutId id="2147483969" r:id="rId4"/>
    <p:sldLayoutId id="2147483970" r:id="rId5"/>
    <p:sldLayoutId id="2147483971" r:id="rId6"/>
    <p:sldLayoutId id="2147483972" r:id="rId7"/>
    <p:sldLayoutId id="2147483973" r:id="rId8"/>
    <p:sldLayoutId id="2147483974" r:id="rId9"/>
    <p:sldLayoutId id="2147483975" r:id="rId10"/>
    <p:sldLayoutId id="214748397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78013" y="581025"/>
            <a:ext cx="7808912" cy="6731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ja-JP" altLang="en-US" sz="3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本発表の内容に関連する利益相反事項は</a:t>
            </a:r>
          </a:p>
        </p:txBody>
      </p:sp>
      <p:sp>
        <p:nvSpPr>
          <p:cNvPr id="13314" name="サブタイトル 2"/>
          <p:cNvSpPr>
            <a:spLocks noGrp="1"/>
          </p:cNvSpPr>
          <p:nvPr>
            <p:ph type="subTitle" idx="1"/>
          </p:nvPr>
        </p:nvSpPr>
        <p:spPr>
          <a:xfrm>
            <a:off x="6432550" y="6005513"/>
            <a:ext cx="3486150" cy="37465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ja-JP" altLang="en-US" sz="2400">
                <a:solidFill>
                  <a:srgbClr val="000000"/>
                </a:solidFill>
                <a:latin typeface="ヒラギノ角ゴ Pro W6"/>
                <a:ea typeface="ヒラギノ角ゴ Pro W6"/>
                <a:cs typeface="ヒラギノ角ゴ Pro W6"/>
              </a:rPr>
              <a:t>日本睡眠学会</a:t>
            </a:r>
            <a:endParaRPr lang="ja-JP" altLang="en-US" sz="2400">
              <a:solidFill>
                <a:srgbClr val="000000"/>
              </a:solidFill>
              <a:latin typeface="Century" pitchFamily="18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876675" y="2447925"/>
            <a:ext cx="514350" cy="5143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4721226" y="2376488"/>
            <a:ext cx="3101975" cy="6715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3400" dirty="0">
                <a:solidFill>
                  <a:srgbClr val="000000"/>
                </a:solidFill>
              </a:rPr>
              <a:t>あります</a:t>
            </a: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2490789" y="3341689"/>
            <a:ext cx="3089275" cy="4984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2800" dirty="0">
                <a:solidFill>
                  <a:srgbClr val="000000"/>
                </a:solidFill>
              </a:rPr>
              <a:t>企業・団体の名称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2486025" y="3849689"/>
            <a:ext cx="6592888" cy="1704975"/>
          </a:xfrm>
          <a:prstGeom prst="roundRect">
            <a:avLst>
              <a:gd name="adj" fmla="val 8407"/>
            </a:avLst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3879850" y="1735138"/>
            <a:ext cx="514350" cy="5143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4721226" y="1652588"/>
            <a:ext cx="3101975" cy="6731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3400" dirty="0">
                <a:solidFill>
                  <a:srgbClr val="000000"/>
                </a:solidFill>
              </a:rPr>
              <a:t>ありません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78013" y="314325"/>
            <a:ext cx="7808912" cy="6731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altLang="ja-JP" sz="36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Concerning Conflict of Interest (COI)</a:t>
            </a:r>
          </a:p>
        </p:txBody>
      </p:sp>
      <p:sp>
        <p:nvSpPr>
          <p:cNvPr id="16387" name="サブタイトル 2"/>
          <p:cNvSpPr>
            <a:spLocks noGrp="1"/>
          </p:cNvSpPr>
          <p:nvPr>
            <p:ph type="subTitle" idx="1"/>
          </p:nvPr>
        </p:nvSpPr>
        <p:spPr>
          <a:xfrm>
            <a:off x="6454775" y="6084889"/>
            <a:ext cx="3498850" cy="3778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sz="1600">
                <a:solidFill>
                  <a:srgbClr val="000000"/>
                </a:solidFill>
              </a:rPr>
              <a:t>The Japanese</a:t>
            </a:r>
            <a:r>
              <a:rPr lang="ja-JP" altLang="en-US" sz="1600">
                <a:solidFill>
                  <a:srgbClr val="000000"/>
                </a:solidFill>
              </a:rPr>
              <a:t> </a:t>
            </a:r>
            <a:r>
              <a:rPr lang="en-US" altLang="ja-JP" sz="1600">
                <a:solidFill>
                  <a:srgbClr val="000000"/>
                </a:solidFill>
              </a:rPr>
              <a:t>Society of Sleep Research</a:t>
            </a:r>
            <a:endParaRPr lang="ja-JP" altLang="en-US" sz="1600">
              <a:solidFill>
                <a:srgbClr val="000000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857375" y="2752725"/>
            <a:ext cx="514350" cy="5143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6389" name="タイトル 1"/>
          <p:cNvSpPr txBox="1">
            <a:spLocks/>
          </p:cNvSpPr>
          <p:nvPr/>
        </p:nvSpPr>
        <p:spPr bwMode="auto">
          <a:xfrm>
            <a:off x="2600326" y="2376488"/>
            <a:ext cx="6962775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/>
            <a:r>
              <a:rPr lang="en-US" altLang="ja-JP" sz="3400">
                <a:solidFill>
                  <a:srgbClr val="000000"/>
                </a:solidFill>
                <a:latin typeface="Cambria" pitchFamily="18" charset="0"/>
                <a:ea typeface="ＭＳ ゴシック" pitchFamily="49" charset="-128"/>
              </a:rPr>
              <a:t>involves a conflict of interest of the following institution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2701925" y="3849689"/>
            <a:ext cx="6248400" cy="1704975"/>
          </a:xfrm>
          <a:prstGeom prst="roundRect">
            <a:avLst>
              <a:gd name="adj" fmla="val 8407"/>
            </a:avLst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>
                <a:solidFill>
                  <a:schemeClr val="tx1"/>
                </a:solidFill>
              </a:rPr>
              <a:t>Name of the institution;</a:t>
            </a:r>
          </a:p>
          <a:p>
            <a:pPr algn="ctr">
              <a:defRPr/>
            </a:pPr>
            <a:endParaRPr lang="en-US" altLang="ja-JP">
              <a:solidFill>
                <a:schemeClr val="tx1"/>
              </a:solidFill>
            </a:endParaRPr>
          </a:p>
          <a:p>
            <a:pPr algn="ctr">
              <a:defRPr/>
            </a:pPr>
            <a:endParaRPr lang="en-US" altLang="ja-JP">
              <a:solidFill>
                <a:schemeClr val="tx1"/>
              </a:solidFill>
            </a:endParaRPr>
          </a:p>
          <a:p>
            <a:pPr algn="ctr">
              <a:defRPr/>
            </a:pPr>
            <a:endParaRPr lang="en-US" altLang="ja-JP">
              <a:solidFill>
                <a:schemeClr val="tx1"/>
              </a:solidFill>
            </a:endParaRPr>
          </a:p>
          <a:p>
            <a:pPr algn="ctr">
              <a:defRPr/>
            </a:pPr>
            <a:endParaRPr lang="en-US" altLang="ja-JP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847850" y="1557338"/>
            <a:ext cx="514350" cy="5143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6392" name="タイトル 1"/>
          <p:cNvSpPr txBox="1">
            <a:spLocks/>
          </p:cNvSpPr>
          <p:nvPr/>
        </p:nvSpPr>
        <p:spPr bwMode="auto">
          <a:xfrm>
            <a:off x="2600326" y="1474788"/>
            <a:ext cx="8062913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/>
            <a:r>
              <a:rPr lang="en-US" altLang="ja-JP" sz="3400">
                <a:solidFill>
                  <a:srgbClr val="000000"/>
                </a:solidFill>
                <a:latin typeface="Cambria" pitchFamily="18" charset="0"/>
                <a:ea typeface="ＭＳ ゴシック" pitchFamily="49" charset="-128"/>
              </a:rPr>
              <a:t>DOES NOT involve a conflict of interest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</TotalTime>
  <Words>53</Words>
  <Application>Microsoft Office PowerPoint</Application>
  <PresentationFormat>ワイド画面</PresentationFormat>
  <Paragraphs>12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ヒラギノ角ゴ Pro W6</vt:lpstr>
      <vt:lpstr>Arial</vt:lpstr>
      <vt:lpstr>Calibri</vt:lpstr>
      <vt:lpstr>Cambria</vt:lpstr>
      <vt:lpstr>Century</vt:lpstr>
      <vt:lpstr>Office ​​テーマ</vt:lpstr>
      <vt:lpstr>本発表の内容に関連する利益相反事項は</vt:lpstr>
      <vt:lpstr>Concerning Conflict of Interest (COI)</vt:lpstr>
    </vt:vector>
  </TitlesOfParts>
  <Company>大阪大学保健センター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coi_format</dc:title>
  <dc:creator>user</dc:creator>
  <cp:lastModifiedBy>user</cp:lastModifiedBy>
  <cp:revision>13</cp:revision>
  <dcterms:created xsi:type="dcterms:W3CDTF">2011-09-09T08:32:48Z</dcterms:created>
  <dcterms:modified xsi:type="dcterms:W3CDTF">2025-06-02T04:05:20Z</dcterms:modified>
</cp:coreProperties>
</file>