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5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DB3CC-F982-40F9-8DD6-BCC9AFBF44BD}" type="datetime1">
              <a:rPr lang="en-US" smtClean="0"/>
              <a:pPr>
                <a:defRPr/>
              </a:pPr>
              <a:t>8/29/2023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4D8D6-9A55-43C9-A447-70FFB2040B8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672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78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5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E3F64-42C4-46B7-804E-1395DF846A88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85C8A-F44B-48A9-879C-4BC18C865D6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50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AE5B-B07C-441A-8026-C23A427A74DC}" type="datetime1">
              <a:rPr lang="en-US" smtClean="0"/>
              <a:pPr>
                <a:defRPr/>
              </a:pPr>
              <a:t>8/29/2023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B923-B3A3-4BEC-9120-F614E00EB6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07D06-C2E7-4D55-9B64-C7E52B222A85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1B54-AB47-431C-A03C-7C2B601ED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1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7B5B3-9ECA-41F0-B606-E950633E7577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29871-5A64-4385-83DB-8555E8045B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906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A38DFD-28E1-4102-B446-0516D7E1D9AB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A4E9C-E0A3-4D83-AAC0-0A1CC5E37A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622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281BB-C5E0-49CE-BFCD-BB8F8BAEAE7A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08EC1-9F9B-407A-ACB5-7DBB22695E4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212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055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52527-3E5E-4C00-8FAF-DD31BE8C6A9A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2C685-9BF3-41B1-9586-F81EC5F4739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6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2023/8/29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30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5810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ja-JP" alt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本発表の内容に関連する利益相反事項は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2282559" y="6053062"/>
            <a:ext cx="9714368" cy="606582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ja-JP" altLang="en-US" sz="2400" dirty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日本睡眠学会第</a:t>
            </a:r>
            <a:r>
              <a:rPr lang="en-US" altLang="ja-JP" sz="2400" dirty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45</a:t>
            </a:r>
            <a:r>
              <a:rPr lang="ja-JP" altLang="en-US" sz="2400" dirty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回定期学術集会・第</a:t>
            </a:r>
            <a:r>
              <a:rPr lang="en-US" altLang="ja-JP" sz="2400" dirty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30</a:t>
            </a:r>
            <a:r>
              <a:rPr lang="ja-JP" altLang="en-US" sz="2400" dirty="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回日本時間生物学会学術大会　合同大会</a:t>
            </a:r>
            <a:endParaRPr lang="ja-JP" altLang="en-US" sz="2400" dirty="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76675" y="24479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721226" y="2376488"/>
            <a:ext cx="3101975" cy="671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490789" y="3341689"/>
            <a:ext cx="3089275" cy="498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企業・団体の名称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486025" y="3849689"/>
            <a:ext cx="6592888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879850" y="17351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21226" y="1652588"/>
            <a:ext cx="3101975" cy="673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ありません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3143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ja-JP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Concerning Conflict of Interest (COI)</a:t>
            </a:r>
          </a:p>
        </p:txBody>
      </p:sp>
      <p:sp>
        <p:nvSpPr>
          <p:cNvPr id="16387" name="サブタイトル 2"/>
          <p:cNvSpPr>
            <a:spLocks noGrp="1"/>
          </p:cNvSpPr>
          <p:nvPr>
            <p:ph type="subTitle" idx="1"/>
          </p:nvPr>
        </p:nvSpPr>
        <p:spPr>
          <a:xfrm>
            <a:off x="3359810" y="6165850"/>
            <a:ext cx="8832190" cy="37782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ja-JP" sz="1400" dirty="0">
                <a:solidFill>
                  <a:srgbClr val="000000"/>
                </a:solidFill>
              </a:rPr>
              <a:t>Joint Congress of The Japanese</a:t>
            </a:r>
            <a:r>
              <a:rPr lang="ja-JP" altLang="en-US" sz="1400" dirty="0">
                <a:solidFill>
                  <a:srgbClr val="000000"/>
                </a:solidFill>
              </a:rPr>
              <a:t> </a:t>
            </a:r>
            <a:r>
              <a:rPr lang="en-US" altLang="ja-JP" sz="1400" dirty="0">
                <a:solidFill>
                  <a:srgbClr val="000000"/>
                </a:solidFill>
              </a:rPr>
              <a:t>Society of Sleep Research, the 30th Annual Meeting of Japanese Society for Chronobiology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57375" y="27527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9" name="タイトル 1"/>
          <p:cNvSpPr txBox="1">
            <a:spLocks/>
          </p:cNvSpPr>
          <p:nvPr/>
        </p:nvSpPr>
        <p:spPr bwMode="auto">
          <a:xfrm>
            <a:off x="2600326" y="2376488"/>
            <a:ext cx="6962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involves a conflict of interest of the following institution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701925" y="3849689"/>
            <a:ext cx="6248400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chemeClr val="tx1"/>
                </a:solidFill>
              </a:rPr>
              <a:t>Name of the institution;</a:t>
            </a: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47850" y="15573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92" name="タイトル 1"/>
          <p:cNvSpPr txBox="1">
            <a:spLocks/>
          </p:cNvSpPr>
          <p:nvPr/>
        </p:nvSpPr>
        <p:spPr bwMode="auto">
          <a:xfrm>
            <a:off x="2600326" y="1474788"/>
            <a:ext cx="80629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DOES NOT involve a conflict of interest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82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ヒラギノ角ゴ Pro W6</vt:lpstr>
      <vt:lpstr>Arial</vt:lpstr>
      <vt:lpstr>Calibri</vt:lpstr>
      <vt:lpstr>Cambria</vt:lpstr>
      <vt:lpstr>Century</vt:lpstr>
      <vt:lpstr>Office ​​テーマ</vt:lpstr>
      <vt:lpstr>本発表の内容に関連する利益相反事項は</vt:lpstr>
      <vt:lpstr>Concerning Conflict of Interest (COI)</vt:lpstr>
    </vt:vector>
  </TitlesOfParts>
  <Company>大阪大学保健センター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coi_format</dc:title>
  <dc:creator/>
  <cp:lastModifiedBy>User</cp:lastModifiedBy>
  <cp:revision>14</cp:revision>
  <dcterms:created xsi:type="dcterms:W3CDTF">2011-09-09T08:32:48Z</dcterms:created>
  <dcterms:modified xsi:type="dcterms:W3CDTF">2023-08-29T08:21:02Z</dcterms:modified>
</cp:coreProperties>
</file>