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1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1" d="100"/>
          <a:sy n="101" d="100"/>
        </p:scale>
        <p:origin x="-8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B3CC-F982-40F9-8DD6-BCC9AFBF44BD}" type="datetime1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38C4D8D6-9A55-43C9-A447-70FFB2040B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E2AE-A9A3-4C09-9908-91A32B3FC3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B4D45-60C4-41AE-A0CE-5E63B7BB890B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709D-9A8C-4407-8121-6A94F4F403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0EFBC-C60F-4A8F-9022-71C725C19E4A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85C8A-F44B-48A9-879C-4BC18C865D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3F64-42C4-46B7-804E-1395DF846A88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AE5B-B07C-441A-8026-C23A427A74DC}" type="datetime1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B923-B3A3-4BEC-9120-F614E00EB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1B54-AB47-431C-A03C-7C2B601EDA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07D06-C2E7-4D55-9B64-C7E52B222A85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29871-5A64-4385-83DB-8555E8045B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B5B3-9ECA-41F0-B606-E950633E7577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4E9C-E0A3-4D83-AAC0-0A1CC5E37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8DFD-28E1-4102-B446-0516D7E1D9AB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08EC1-9F9B-407A-ACB5-7DBB22695E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281BB-C5E0-49CE-BFCD-BB8F8BAEAE7A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58A5C-2320-4893-85EA-853CA36401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68D5-4CA7-4E84-BCC1-74CB70DF8EFB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2C685-9BF3-41B1-9586-F81EC5F473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2527-3E5E-4C00-8FAF-DD31BE8C6A9A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B9F7F0-7AFC-4D60-AB3D-9F100E9ECA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8553DA-CFEC-4DEB-8081-5233CD19F4E8}" type="datetimeFigureOut">
              <a:rPr lang="ja-JP" altLang="en-US"/>
              <a:pPr>
                <a:defRPr/>
              </a:pPr>
              <a:t>2019/5/17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4" r:id="rId2"/>
    <p:sldLayoutId id="214748396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4013" y="5810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ja-JP" altLang="en-US" sz="3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本発表の内容に関連する利益相反事項は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4908550" y="6005513"/>
            <a:ext cx="3486150" cy="374650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日本睡眠学会</a:t>
            </a:r>
            <a:endParaRPr lang="ja-JP" altLang="en-US" sz="2400" smtClean="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2675" y="24479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197225" y="2376488"/>
            <a:ext cx="3101975" cy="671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 smtClean="0">
                <a:solidFill>
                  <a:srgbClr val="000000"/>
                </a:solidFill>
              </a:rPr>
              <a:t>あります</a:t>
            </a:r>
            <a:endParaRPr lang="ja-JP" altLang="en-US" sz="3400" dirty="0">
              <a:solidFill>
                <a:srgbClr val="000000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966788" y="3341688"/>
            <a:ext cx="3089275" cy="498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</a:rPr>
              <a:t>企業・団体の名称</a:t>
            </a:r>
            <a:endParaRPr lang="ja-JP" altLang="en-US" sz="2800" dirty="0">
              <a:solidFill>
                <a:srgbClr val="00000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62025" y="3849688"/>
            <a:ext cx="6592888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355850" y="17351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3197225" y="1652588"/>
            <a:ext cx="3101975" cy="673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 smtClean="0">
                <a:solidFill>
                  <a:srgbClr val="000000"/>
                </a:solidFill>
              </a:rPr>
              <a:t>ありません</a:t>
            </a:r>
            <a:endParaRPr lang="ja-JP" altLang="en-US" sz="3400" dirty="0">
              <a:solidFill>
                <a:srgbClr val="000000"/>
              </a:solidFill>
            </a:endParaRP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0638" y="5702300"/>
            <a:ext cx="107791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54013" y="3143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ja-JP" sz="36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Concerning Conflict of Interest (COI)</a:t>
            </a:r>
          </a:p>
        </p:txBody>
      </p:sp>
      <p:sp>
        <p:nvSpPr>
          <p:cNvPr id="16387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4930775" y="6084888"/>
            <a:ext cx="3498850" cy="377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ja-JP" sz="1600" smtClean="0">
                <a:solidFill>
                  <a:srgbClr val="000000"/>
                </a:solidFill>
              </a:rPr>
              <a:t>The Japanese</a:t>
            </a:r>
            <a:r>
              <a:rPr lang="ja-JP" altLang="en-US" sz="1600" smtClean="0">
                <a:solidFill>
                  <a:srgbClr val="000000"/>
                </a:solidFill>
              </a:rPr>
              <a:t> </a:t>
            </a:r>
            <a:r>
              <a:rPr lang="en-US" altLang="ja-JP" sz="1600" smtClean="0">
                <a:solidFill>
                  <a:srgbClr val="000000"/>
                </a:solidFill>
              </a:rPr>
              <a:t>Society of Sleep Research</a:t>
            </a:r>
            <a:endParaRPr lang="ja-JP" altLang="en-US" sz="1600" smtClean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3375" y="27527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9" name="タイトル 1"/>
          <p:cNvSpPr txBox="1">
            <a:spLocks/>
          </p:cNvSpPr>
          <p:nvPr/>
        </p:nvSpPr>
        <p:spPr bwMode="auto">
          <a:xfrm>
            <a:off x="1076325" y="2376488"/>
            <a:ext cx="6962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involves a conflict of interest of the following institution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7925" y="3849688"/>
            <a:ext cx="6248400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chemeClr val="tx1"/>
                </a:solidFill>
              </a:rPr>
              <a:t>Name of the institution;</a:t>
            </a: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3850" y="15573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92" name="タイトル 1"/>
          <p:cNvSpPr txBox="1">
            <a:spLocks/>
          </p:cNvSpPr>
          <p:nvPr/>
        </p:nvSpPr>
        <p:spPr bwMode="auto">
          <a:xfrm>
            <a:off x="1076325" y="1474788"/>
            <a:ext cx="80629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DOES NOT involve a conflict of interest</a:t>
            </a:r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4763" y="5702300"/>
            <a:ext cx="107791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ナチュラル">
  <a:themeElements>
    <a:clrScheme name="ナチュラル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ナチュラル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ナチュラル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ナチュラル.thmx</Template>
  <TotalTime>138</TotalTime>
  <Words>53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ナチュラル</vt:lpstr>
      <vt:lpstr>本発表の内容に関連する利益相反事項は</vt:lpstr>
      <vt:lpstr>Concerning Conflict of Interest (COI)</vt:lpstr>
    </vt:vector>
  </TitlesOfParts>
  <Company>大阪大学保健センター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杉田 義郎</dc:creator>
  <cp:lastModifiedBy>nagoya</cp:lastModifiedBy>
  <cp:revision>11</cp:revision>
  <dcterms:created xsi:type="dcterms:W3CDTF">2011-09-09T08:32:48Z</dcterms:created>
  <dcterms:modified xsi:type="dcterms:W3CDTF">2019-05-17T09:04:57Z</dcterms:modified>
</cp:coreProperties>
</file>