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"/>
  </p:notesMasterIdLst>
  <p:sldIdLst>
    <p:sldId id="261" r:id="rId2"/>
    <p:sldId id="262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72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8CE60-9AAE-4B1C-8B99-75423624ABB3}" type="datetimeFigureOut">
              <a:rPr kumimoji="1" lang="ja-JP" altLang="en-US" smtClean="0"/>
              <a:t>2025/7/26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6E26DA-B643-4A07-8612-D122B39C8B3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823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884E75DC-B375-2744-E2C9-6064A8869D6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B6575A5E-7B3A-4AE1-9C55-ECEB38829C3A}" type="slidenum">
              <a:rPr kumimoji="0" lang="en-US" altLang="ja-JP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ja-JP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47ACBC98-BC82-084B-2DFE-32932CA8817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05AE5007-13E2-2FC8-A593-B472E275F1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58D1737-AD5F-49AA-AAF6-27E32F449A2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1769A5E-1208-B840-6D9C-1A5C149090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DB09D2D-DB68-8D8D-57F8-0755BB93870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9AB9A8-ACA9-4DB0-B220-B9EA0747F00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46343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84A0E3B-8FCE-74C1-2B46-1ACDEE4C4F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CF2099B-B0D9-F916-064B-592B255877D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191E22-DA7B-3547-3902-235723D8959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C4F781-D14A-458D-B390-729946A6DE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646827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54AF202-695D-DF01-2F5D-BE38B1BD87F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618EA18-0792-220C-F682-4D4EC69887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F68A05B-E9D1-477C-5D5A-82517F271DD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7381A70-D0ED-4978-A8A0-F59204A0603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903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17AC002-2F92-DFCE-6D89-5B5F1A4475E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F632358-C3B3-BF1D-86CC-EEAAE4D843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5708212-C9EE-E326-8130-520FA7A4F5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B339259-2D20-46B3-A7B1-C56060849A1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5331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0AE4C78-607A-2CCF-AE49-531B345A86B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433250-F796-EE66-A50A-BE0C696BE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F1F8736-24A1-D239-EB46-DFDC6F443D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B586D3-9CE0-4F4C-A300-BC1E7CF76A5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57549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35FBFE-88DD-F55C-0F6D-ACA585A237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26C8A0-DF50-FF8C-1655-7BFEE841D2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53E256-51AB-84A6-C78D-3A5C180629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9FBBD0-39BA-4378-8F48-93D192F2775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86506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5FA09FBD-1849-947F-8CDD-7FE537A2F0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F5F55CD5-BA80-6C37-6F35-D9C3437615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698A3E3E-D523-144D-3F2F-381BF759A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CE63C9-8005-465C-A8DD-7BDD736A056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72984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3BE20E7-C884-C1F7-075B-D2EF05619A4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A8E9F6B-9222-3FFD-7FB4-5AD492C7E6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2A5D3858-8260-0836-4331-385B616A31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964905-12E0-4622-826A-233F02069E5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41319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C9E28C7-F951-2E29-E4DC-C7336075CE8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A968B834-8650-A240-0724-59016C65490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B809D92-2AFA-EBD9-E41A-A766A62364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A63AB2-0A6C-4A48-AECD-DC2389DBB0A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44959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040F258-C205-3D29-1BFE-6964ADBF2A9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5692F3-FFC6-083C-32A9-D164332459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1325F9-8FE9-6988-ADF9-F071C0CFD4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FF3B007-F1B2-470B-9160-8C76ACBA5F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1273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D0D57F-5BA7-1506-304C-C7003C7A25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94F78DC-A548-1B2C-9989-BC79823A431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7B7FDB-F661-EEF5-DA1E-C4BEB6ADCB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4115E4-401F-4E0F-81B8-C34DC18B42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7346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63CEDE5-43EA-7C44-1409-DDC223A575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071F97-BBB2-3342-B1B2-18FFB11DBA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9D82C501-3AC3-82D8-8B58-E85AF345E34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25888FD6-5C26-306C-A625-4ED81DF46AA6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CE161602-D7BE-D51D-42B2-A79E7829A24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03AA284F-71D2-418A-8F5B-39480EEDF99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515668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155B8B1-D8DC-92DE-4436-CE1E7995196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「日本性機能学会第</a:t>
            </a: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35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回学術総会・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第</a:t>
            </a: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35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回日本性機能学会中部総会」</a:t>
            </a:r>
            <a:br>
              <a:rPr kumimoji="1" lang="ja-JP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</a:t>
            </a:r>
            <a:br>
              <a:rPr kumimoji="1" lang="ja-JP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筆頭発表者名：　○○ ○○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DA96700-7931-634B-EA4D-5A0D1F4934E9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3675063"/>
            <a:ext cx="9144000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私は今回の演題に関連して、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開示すべき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COI</a:t>
            </a:r>
            <a:r>
              <a:rPr kumimoji="1" lang="ja-JP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はありません。</a:t>
            </a:r>
            <a:endParaRPr kumimoji="1" lang="ja-JP" altLang="ja-JP" sz="44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F0FA9-AAC2-9F6C-8DBF-152E989EBE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C2B3A88-2787-75DB-3EAA-ACFC4FAD53F5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5613" y="473075"/>
            <a:ext cx="8237537" cy="2286000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lIns="0" tIns="0" rIns="0" bIns="0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「日本性機能学会第</a:t>
            </a: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35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回学術総会・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第</a:t>
            </a:r>
            <a:r>
              <a:rPr kumimoji="1" lang="en-US" altLang="ja-JP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35</a:t>
            </a:r>
            <a:r>
              <a:rPr kumimoji="1" lang="ja-JP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回日本性機能学会中部総会」</a:t>
            </a:r>
            <a:br>
              <a:rPr kumimoji="1" lang="ja-JP" altLang="ja-JP" sz="3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ja-JP" sz="1600" b="1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　</a:t>
            </a:r>
            <a:br>
              <a:rPr kumimoji="1" lang="ja-JP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</a:br>
            <a:r>
              <a:rPr kumimoji="1" lang="ja-JP" altLang="ja-JP" sz="2400" b="1" i="1" u="none" strike="noStrike" kern="1200" cap="none" spc="0" normalizeH="0" baseline="0" noProof="0" dirty="0">
                <a:ln>
                  <a:noFill/>
                </a:ln>
                <a:solidFill>
                  <a:srgbClr val="FFFF1F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筆頭発表者名：　○○ ○○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5811761-1C23-67C2-96E2-3EE07C6BE6C1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0" y="3675063"/>
            <a:ext cx="9144000" cy="1878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28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本発表は臨床研究には含まれず</a:t>
            </a:r>
            <a:r>
              <a:rPr kumimoji="1" lang="ja-JP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、</a:t>
            </a:r>
            <a:endParaRPr kumimoji="1" lang="en-US" altLang="ja-JP" sz="32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開示すべき</a:t>
            </a:r>
            <a:r>
              <a:rPr kumimoji="1" lang="en-US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COI</a:t>
            </a:r>
            <a:r>
              <a:rPr kumimoji="1" lang="ja-JP" altLang="ja-JP" sz="32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ＭＳ ゴシック" panose="020B0609070205080204" pitchFamily="49" charset="-128"/>
                <a:ea typeface="ＭＳ ゴシック" panose="020B0609070205080204" pitchFamily="49" charset="-128"/>
                <a:cs typeface="+mn-cs"/>
              </a:rPr>
              <a:t>はありません。</a:t>
            </a:r>
            <a:endParaRPr kumimoji="1" lang="ja-JP" altLang="ja-JP" sz="32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ＭＳ ゴシック" panose="020B0609070205080204" pitchFamily="49" charset="-128"/>
              <a:ea typeface="ＭＳ ゴシック" panose="020B0609070205080204" pitchFamily="49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8553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D6C6CAB9-692A-AAEF-A23C-F6F3DBD31F2A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258763"/>
            <a:ext cx="8575675" cy="2122487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pPr eaLnBrk="1" hangingPunct="1"/>
            <a:r>
              <a:rPr lang="ja-JP" altLang="en-US" sz="4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「日本性機能学会第</a:t>
            </a:r>
            <a:r>
              <a:rPr lang="en-US" altLang="ja-JP" sz="4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</a:t>
            </a:r>
            <a:r>
              <a:rPr lang="ja-JP" altLang="en-US" sz="4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回学術総会・</a:t>
            </a:r>
            <a:br>
              <a:rPr lang="ja-JP" altLang="en-US" sz="4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</a:br>
            <a:r>
              <a:rPr lang="ja-JP" altLang="en-US" sz="4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第</a:t>
            </a:r>
            <a:r>
              <a:rPr lang="en-US" altLang="ja-JP" sz="4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</a:t>
            </a:r>
            <a:r>
              <a:rPr lang="ja-JP" altLang="en-US" sz="4000" b="1" dirty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回日本性機能学会中部総会」</a:t>
            </a:r>
            <a:br>
              <a:rPr lang="en-US" altLang="ja-JP" sz="3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筆頭発表者名：　</a:t>
            </a:r>
            <a:r>
              <a:rPr lang="en-US" altLang="ja-JP" sz="2400" b="1" i="1" dirty="0">
                <a:solidFill>
                  <a:srgbClr val="FFFF1F"/>
                </a:solidFill>
                <a:ea typeface="ＭＳ Ｐゴシック" panose="020B0600070205080204" pitchFamily="50" charset="-128"/>
              </a:rPr>
              <a:t>○○ ○○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5D597D2-ACEE-A3DA-133D-8C2AB7187CA5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827088" y="2751138"/>
            <a:ext cx="7639050" cy="4170362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私の今回の演題に関連して、開示すべき</a:t>
            </a:r>
            <a:r>
              <a:rPr lang="en-US" altLang="ja-JP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endParaRPr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以下のとおりです。</a:t>
            </a:r>
            <a:endParaRPr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8" charset="-128"/>
              </a:rPr>
              <a:t>□□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役員・顧問職：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製薬、ＸＸ薬品、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　　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4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</a:t>
            </a:r>
            <a:endParaRPr lang="en-US" altLang="ja-JP" sz="24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6" name="テキスト ボックス 3">
            <a:extLst>
              <a:ext uri="{FF2B5EF4-FFF2-40B4-BE49-F238E27FC236}">
                <a16:creationId xmlns:a16="http://schemas.microsoft.com/office/drawing/2014/main" id="{DA920E46-2F02-9423-BA29-7211B1CCE4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9638" y="6196013"/>
            <a:ext cx="391953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4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mes New Roman" panose="02020603050405020304" pitchFamily="18" charset="0"/>
                <a:ea typeface="ＭＳ Ｐゴシック" panose="020B0600070205080204" pitchFamily="50" charset="-128"/>
                <a:cs typeface="+mn-cs"/>
              </a:rPr>
              <a:t>（注：該当するもののみ記載）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0</TotalTime>
  <Words>189</Words>
  <Application>Microsoft Office PowerPoint</Application>
  <PresentationFormat>画面に合わせる (4:3)</PresentationFormat>
  <Paragraphs>24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ゴシック</vt:lpstr>
      <vt:lpstr>游ゴシック</vt:lpstr>
      <vt:lpstr>Arial</vt:lpstr>
      <vt:lpstr>Times New Roman</vt:lpstr>
      <vt:lpstr>Default Design</vt:lpstr>
      <vt:lpstr>PowerPoint プレゼンテーション</vt:lpstr>
      <vt:lpstr>PowerPoint プレゼンテーション</vt:lpstr>
      <vt:lpstr>「日本性機能学会第35回学術総会・ 第35回日本性機能学会中部総会」 　 筆頭発表者名：　○○ ○○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kansai_472</dc:creator>
  <cp:lastModifiedBy>kansai_472</cp:lastModifiedBy>
  <cp:revision>1</cp:revision>
  <dcterms:created xsi:type="dcterms:W3CDTF">2025-07-26T02:21:02Z</dcterms:created>
  <dcterms:modified xsi:type="dcterms:W3CDTF">2025-07-26T02:21:48Z</dcterms:modified>
</cp:coreProperties>
</file>