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1" r:id="rId2"/>
    <p:sldId id="262" r:id="rId3"/>
    <p:sldId id="26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5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6266A-3431-40D6-932B-14536D8BE9D4}" type="datetimeFigureOut">
              <a:rPr kumimoji="1" lang="ja-JP" altLang="en-US" smtClean="0"/>
              <a:t>2025/7/26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B70BA-48B2-4B2E-89FF-7BC0E0C78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739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B8FCEAEE-0B47-8B7D-8AF0-97B1AB0907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7E3B16-0C1B-4DFB-8FCD-FADAD6B2B1AA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746F67F-5C49-7A4A-F4DC-429D4C2D75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CD2F3CA-BFCF-C8AA-EEFB-D889ED82F0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F970E5-8D06-58AB-009B-78E2F2D579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4C37D6-B8B0-7311-6154-037291B90B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DF4E53-06CC-DFE1-8D95-1130AF0E09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B33602-048C-47FE-B5ED-6C0F060A1E4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3953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8145C7-D0EE-67AC-8F32-AC6B68B765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EC9595-B31D-5777-EC3C-0650009EB0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29262D-5BEB-373C-BA23-21908559BE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2B4148-7946-44CE-BC71-FA703A17477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9919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CFF5D4-9A6B-7719-45E6-EE6C5AA572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F917DF-8FB6-1FE5-8AA0-8364766639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7A30A4-B7F2-EBA5-A576-764C39F156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5F9A3B-03AB-44F7-BB6F-BD8166F377B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78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92AD52-8C1C-EE10-E479-FE3C01FF17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F4274A-7449-4849-862D-178F813187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92B843-EF9D-5DEB-6F56-8F20AB8BD4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982D38-9E91-4CB3-B4D4-BDEAD54D3CC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758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8705AC-ABEA-A629-7789-ABBC74C9FF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1F650-4348-1255-0C9F-05C9529AB7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B2CAD6-3C85-BE7F-14C4-B6D78D7A18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987581-2023-436A-9B73-C32B34B7732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6987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3C6FBE-997F-898A-5C9E-7AC80F51E7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65B984-EABE-A45C-C0B2-15D8D23359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35743-8E4C-F927-E38E-D56A34C423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B83D3C-63AB-4A0E-96D6-DCA08CB752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296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232ADF4-B816-CFD0-F815-5CE9D248D2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01F2CF3-1F4A-329B-7D10-120C9E1E99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65CDDFA-A4AE-7FE9-259D-252F007E9D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06F3DC-28DE-41A3-A48F-863938ACEFA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0928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7F656B3-2922-3460-EC86-D047ACD842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41518D2-B8B9-C34E-12E3-0726650ECA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0B433C-6F49-35A2-28C2-EF2044E617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C804B-11C3-4A01-8C87-7FB0E0FCD28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4696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AB9672F-7959-4384-846D-320EAD2218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F8C727B-8E48-03D6-DA4F-505C768D2E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BDB16C4-191B-ABDF-728F-C34EAF5C5E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7C4ED-99DF-4FF4-8F59-BA221135C61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5599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52931B-815A-2419-E2C4-0530556DFB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725917-5AE2-90F5-17AB-6CED627434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6A0F4D-7BC6-5E22-EF5A-95C69DA939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1F8DCE-2202-4803-8C66-A49DA9F921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764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49EDD7-E4B7-5C1A-BB52-8B92A3B11E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D80391-DEEA-A2F5-EF6A-B182E2FCBA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DA8E87-667E-D6C9-20C2-8089C9522D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8ADD10-0B4D-4E72-B097-1E6FAFEAD8B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881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68F9E88-D045-9A75-126F-EB8A54D8DF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0F503AC-B7DB-A4EF-50A5-5AB17E4C3F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3FB2E83-75FC-AFF5-D879-25D3B474EE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867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10EE79C-F78A-EA9B-FE26-52B3FDD36B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867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E2E0506-11DE-36B2-A721-6BE3AC4C644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867"/>
            </a:lvl1pPr>
          </a:lstStyle>
          <a:p>
            <a:fld id="{6520C585-150F-42D6-8499-826F7EF5E6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3004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Times New Roman" pitchFamily="18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Times New Roman" pitchFamily="18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Times New Roman" pitchFamily="18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Times New Roman" pitchFamily="18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Times New Roman" pitchFamily="18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Char char="•"/>
        <a:defRPr sz="4267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har char="–"/>
        <a:defRPr sz="3733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5pPr>
      <a:lvl6pPr marL="3352716" indent="-304792" algn="l" rtl="0" fontAlgn="base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6pPr>
      <a:lvl7pPr marL="3962301" indent="-304792" algn="l" rtl="0" fontAlgn="base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7pPr>
      <a:lvl8pPr marL="4571886" indent="-304792" algn="l" rtl="0" fontAlgn="base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8pPr>
      <a:lvl9pPr marL="5181470" indent="-304792" algn="l" rtl="0" fontAlgn="base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0C3590E-B302-D55A-D5BD-21349AD1CA9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607485" y="359834"/>
            <a:ext cx="10983383" cy="2656417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5333" b="1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「日本性機能学会第</a:t>
            </a:r>
            <a:r>
              <a:rPr lang="en-US" altLang="ja-JP" sz="5333" b="1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35</a:t>
            </a:r>
            <a:r>
              <a:rPr lang="ja-JP" altLang="en-US" sz="5333" b="1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回学術総会・</a:t>
            </a:r>
            <a:endParaRPr lang="en-US" altLang="ja-JP" sz="5333" b="1" dirty="0">
              <a:solidFill>
                <a:srgbClr val="FFFF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defTabSz="121917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5333" b="1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5333" b="1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35</a:t>
            </a:r>
            <a:r>
              <a:rPr lang="ja-JP" altLang="en-US" sz="5333" b="1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回日本性機能学会中部総会」</a:t>
            </a:r>
            <a:br>
              <a:rPr lang="ja-JP" altLang="ja-JP" sz="4800" b="1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ja-JP" sz="2133" b="1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br>
              <a:rPr lang="ja-JP" altLang="ja-JP" b="1" i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ja-JP" sz="2667" b="1" i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筆頭発表者名：　○○ ○○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0FBB118-B105-278F-8E53-1100A0D2E01C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" y="3674534"/>
            <a:ext cx="12191999" cy="1877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  <a:buNone/>
            </a:pPr>
            <a:endParaRPr lang="ja-JP" altLang="ja-JP" sz="3733" b="1" dirty="0">
              <a:solidFill>
                <a:srgbClr val="FFFF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defTabSz="121917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ja-JP" sz="4267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私は今回の演題に関連して、</a:t>
            </a:r>
            <a:endParaRPr lang="en-US" altLang="ja-JP" sz="4267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defTabSz="121917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ja-JP" sz="4267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</a:t>
            </a:r>
            <a:r>
              <a:rPr lang="en-US" altLang="ja-JP" sz="4267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ja-JP" sz="4267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はありません。</a:t>
            </a:r>
            <a:endParaRPr lang="ja-JP" altLang="ja-JP" sz="4267" b="1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7BDD44-0428-3520-53EC-F387995E64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0136C30-676D-248D-4DF2-30AC1854D0F8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607485" y="359834"/>
            <a:ext cx="10983383" cy="2656417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5333" b="1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「日本性機能学会第</a:t>
            </a:r>
            <a:r>
              <a:rPr lang="en-US" altLang="ja-JP" sz="5333" b="1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35</a:t>
            </a:r>
            <a:r>
              <a:rPr lang="ja-JP" altLang="en-US" sz="5333" b="1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回学術総会・</a:t>
            </a:r>
            <a:endParaRPr lang="en-US" altLang="ja-JP" sz="5333" b="1" dirty="0">
              <a:solidFill>
                <a:srgbClr val="FFFF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defTabSz="121917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5333" b="1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5333" b="1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35</a:t>
            </a:r>
            <a:r>
              <a:rPr lang="ja-JP" altLang="en-US" sz="5333" b="1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回日本性機能学会中部総会」</a:t>
            </a:r>
            <a:br>
              <a:rPr lang="ja-JP" altLang="ja-JP" sz="4800" b="1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ja-JP" sz="2133" b="1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br>
              <a:rPr lang="ja-JP" altLang="ja-JP" b="1" i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ja-JP" sz="2667" b="1" i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筆頭発表者名：　○○ ○○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10A22B9-D382-06BD-C1A4-4E5FB1116590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0" y="3674534"/>
            <a:ext cx="12192000" cy="1877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  <a:buNone/>
            </a:pPr>
            <a:endParaRPr lang="ja-JP" altLang="ja-JP" sz="3733" b="1" dirty="0">
              <a:solidFill>
                <a:srgbClr val="FFFF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defTabSz="121917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4267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本発表は臨床研究には含まれず</a:t>
            </a:r>
            <a:r>
              <a:rPr lang="ja-JP" altLang="ja-JP" sz="4267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endParaRPr lang="en-US" altLang="ja-JP" sz="4267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defTabSz="121917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ja-JP" sz="4267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</a:t>
            </a:r>
            <a:r>
              <a:rPr lang="en-US" altLang="ja-JP" sz="4267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ja-JP" sz="4267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はありません。</a:t>
            </a:r>
            <a:endParaRPr lang="ja-JP" altLang="ja-JP" sz="4267" b="1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4603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79561F7-8802-9B78-FAB9-8F3BB9C32F0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66185" y="131234"/>
            <a:ext cx="11434233" cy="249131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5333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「日本性機能学会第</a:t>
            </a:r>
            <a:r>
              <a:rPr lang="en-US" altLang="ja-JP" sz="5333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35</a:t>
            </a:r>
            <a:r>
              <a:rPr lang="ja-JP" altLang="en-US" sz="5333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回学術総会・</a:t>
            </a:r>
            <a:br>
              <a:rPr lang="en-US" altLang="ja-JP" sz="5333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</a:br>
            <a:r>
              <a:rPr lang="ja-JP" altLang="en-US" sz="5333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5333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35</a:t>
            </a:r>
            <a:r>
              <a:rPr lang="ja-JP" altLang="en-US" sz="5333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回日本性機能学会中部総会」</a:t>
            </a:r>
            <a:br>
              <a:rPr lang="en-US" altLang="ja-JP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2133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32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667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</a:t>
            </a:r>
            <a:r>
              <a:rPr lang="en-US" altLang="ja-JP" sz="2667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○○ ○○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CB310BB-9C6E-BD4A-55D6-05F4580592F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102784" y="2751668"/>
            <a:ext cx="10185400" cy="416983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667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私の今回の演題に関連して、開示すべき</a:t>
            </a:r>
            <a:r>
              <a:rPr lang="en-US" altLang="ja-JP" sz="2667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667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</a:t>
            </a:r>
            <a:endParaRPr lang="en-US" altLang="ja-JP" sz="2667" b="1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667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以下のとおりです。</a:t>
            </a:r>
            <a:endParaRPr lang="en-US" altLang="ja-JP" sz="2667" b="1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667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667" b="1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667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研究費：</a:t>
            </a:r>
            <a:r>
              <a:rPr lang="en-US" altLang="ja-JP" sz="2667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ja-JP" altLang="en-US" sz="2667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製薬、ＸＸ薬品工業、</a:t>
            </a:r>
            <a:r>
              <a:rPr lang="en-US" altLang="ja-JP" sz="2667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28" charset="-128"/>
              </a:rPr>
              <a:t>□□</a:t>
            </a:r>
            <a:r>
              <a:rPr lang="ja-JP" altLang="en-US" sz="2667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株式会社</a:t>
            </a:r>
            <a:endParaRPr lang="en-US" altLang="ja-JP" sz="2667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667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667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役員・顧問職：</a:t>
            </a:r>
            <a:r>
              <a:rPr lang="en-US" altLang="ja-JP" sz="2667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2667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</a:t>
            </a:r>
            <a:endParaRPr lang="en-US" altLang="ja-JP" sz="2667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667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株：△△株式会社</a:t>
            </a:r>
            <a:endParaRPr lang="en-US" altLang="ja-JP" sz="2667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667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特許使用料</a:t>
            </a:r>
            <a:endParaRPr lang="en-US" altLang="ja-JP" sz="2667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667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講演料：</a:t>
            </a:r>
            <a:r>
              <a:rPr lang="en-US" altLang="ja-JP" sz="2667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○○</a:t>
            </a:r>
            <a:r>
              <a:rPr lang="ja-JP" altLang="en-US" sz="2667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製薬、ＸＸ薬品、</a:t>
            </a:r>
            <a:endParaRPr lang="en-US" altLang="ja-JP" sz="2667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667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原稿料：△△製薬</a:t>
            </a:r>
            <a:endParaRPr lang="en-US" altLang="ja-JP" sz="2667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2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sz="320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2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320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76" name="テキスト ボックス 3">
            <a:extLst>
              <a:ext uri="{FF2B5EF4-FFF2-40B4-BE49-F238E27FC236}">
                <a16:creationId xmlns:a16="http://schemas.microsoft.com/office/drawing/2014/main" id="{03502EF3-F9C1-F575-A44E-B4643F14E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2851" y="6195484"/>
            <a:ext cx="4330032" cy="502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2667">
                <a:solidFill>
                  <a:srgbClr val="FFFFFF"/>
                </a:solidFill>
                <a:ea typeface="ＭＳ Ｐゴシック" panose="020B0600070205080204" pitchFamily="50" charset="-128"/>
              </a:rPr>
              <a:t>（注：該当するもののみ記載）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ワイド画面</PresentationFormat>
  <Paragraphs>24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ＭＳ ゴシック</vt:lpstr>
      <vt:lpstr>游ゴシック</vt:lpstr>
      <vt:lpstr>Arial</vt:lpstr>
      <vt:lpstr>Times New Roman</vt:lpstr>
      <vt:lpstr>Default Design</vt:lpstr>
      <vt:lpstr>PowerPoint プレゼンテーション</vt:lpstr>
      <vt:lpstr>PowerPoint プレゼンテーション</vt:lpstr>
      <vt:lpstr>「日本性機能学会第35回学術総会・ 第35回日本性機能学会中部総会」 　 筆頭発表者名：　○○ 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kansai_472</dc:creator>
  <cp:lastModifiedBy>kansai_472</cp:lastModifiedBy>
  <cp:revision>1</cp:revision>
  <dcterms:created xsi:type="dcterms:W3CDTF">2025-07-26T02:22:28Z</dcterms:created>
  <dcterms:modified xsi:type="dcterms:W3CDTF">2025-07-26T02:22:41Z</dcterms:modified>
</cp:coreProperties>
</file>