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日本呼吸器内視鏡学会</a:t>
            </a:r>
            <a:br>
              <a:rPr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rgbClr val="FFFF1F"/>
                </a:solidFill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202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6758" y="344762"/>
            <a:ext cx="79248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/>
              <a:t>年次講演会等用　（様式</a:t>
            </a:r>
            <a:r>
              <a:rPr lang="en-US" altLang="ja-JP" sz="2800" b="1" dirty="0"/>
              <a:t>1-A</a:t>
            </a:r>
            <a:r>
              <a:rPr lang="ja-JP" altLang="en-US" sz="2800" b="1" dirty="0"/>
              <a:t>）</a:t>
            </a:r>
            <a:br>
              <a:rPr lang="en-US" altLang="ja-JP" sz="2800" b="1" dirty="0"/>
            </a:br>
            <a:r>
              <a:rPr lang="ja-JP" altLang="en-US" sz="2800" b="1" dirty="0"/>
              <a:t>口頭発表時、申告すべき</a:t>
            </a:r>
            <a:r>
              <a:rPr lang="en-US" altLang="ja-JP" sz="2800" b="1" dirty="0"/>
              <a:t>COI</a:t>
            </a:r>
            <a:r>
              <a:rPr lang="ja-JP" altLang="en-US" sz="2800" b="1" dirty="0"/>
              <a:t>状態がない時</a:t>
            </a:r>
          </a:p>
        </p:txBody>
      </p:sp>
    </p:spTree>
    <p:extLst>
      <p:ext uri="{BB962C8B-B14F-4D97-AF65-F5344CB8AC3E}">
        <p14:creationId xmlns:p14="http://schemas.microsoft.com/office/powerpoint/2010/main" val="3644890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74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日本呼吸器内視鏡学会 ＣＯ Ｉ 開示 　 発表者名：　東京一郎、京都次郎、大阪三郎、◎福岡史郎（◎代表者）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Kaoru Takahashi</cp:lastModifiedBy>
  <cp:revision>30</cp:revision>
  <cp:lastPrinted>2016-02-29T06:43:51Z</cp:lastPrinted>
  <dcterms:created xsi:type="dcterms:W3CDTF">2015-03-14T19:59:31Z</dcterms:created>
  <dcterms:modified xsi:type="dcterms:W3CDTF">2025-11-07T07:18:46Z</dcterms:modified>
</cp:coreProperties>
</file>