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31"/>
  </p:normalViewPr>
  <p:slideViewPr>
    <p:cSldViewPr snapToGrid="0" snapToObjects="1">
      <p:cViewPr varScale="1">
        <p:scale>
          <a:sx n="104" d="100"/>
          <a:sy n="104" d="100"/>
        </p:scale>
        <p:origin x="17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5AE34D-DA35-DD4E-81A0-81AEA5BF1C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D9CFE4-27A5-F74F-8ED2-37B16134CA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0A81-B327-074F-A635-16B164E4D302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D4265F-0E62-3644-A6C8-451BFEC90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F4C3D2-95E4-F846-8B6F-7131805959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4BD8-98DB-A843-A3CF-3AE9C0B71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2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94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1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77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34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4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1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2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5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4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55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783E-1C06-F94B-888C-9CB9B29B9F47}" type="datetimeFigureOut">
              <a:rPr kumimoji="1" lang="ja-JP" altLang="en-US" smtClean="0"/>
              <a:t>2022/5/6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2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8" y="1282113"/>
            <a:ext cx="7886700" cy="1765887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日本小児腎臓病学会</a:t>
            </a:r>
            <a:b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3313043"/>
            <a:ext cx="7886700" cy="1040296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開示事項に則り開示します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F9E82A-9688-4A48-8CF1-7336FE296E81}"/>
              </a:ext>
            </a:extLst>
          </p:cNvPr>
          <p:cNvSpPr txBox="1"/>
          <p:nvPr/>
        </p:nvSpPr>
        <p:spPr>
          <a:xfrm>
            <a:off x="2078382" y="4525620"/>
            <a:ext cx="49872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（対象者氏名）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2419350" algn="l"/>
              </a:tabLst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報酬：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＊＊＊＊製薬株式会社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2419350" algn="l"/>
              </a:tabLst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株式による利益：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＊＊＊＊工業株式会社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2419350" algn="l"/>
              </a:tabLst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講演料：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＊＊＊製薬株式会社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2419350" algn="l"/>
              </a:tabLst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奨学寄付金：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＊＊＊株式会社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4C5676-18AA-AB4D-A661-9304E6FD311A}"/>
              </a:ext>
            </a:extLst>
          </p:cNvPr>
          <p:cNvSpPr txBox="1"/>
          <p:nvPr/>
        </p:nvSpPr>
        <p:spPr>
          <a:xfrm>
            <a:off x="2467353" y="5997616"/>
            <a:ext cx="348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（開示すべき項目のみ記載する）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44E210-D13C-9F4E-8049-BB64895BB329}"/>
              </a:ext>
            </a:extLst>
          </p:cNvPr>
          <p:cNvSpPr txBox="1"/>
          <p:nvPr/>
        </p:nvSpPr>
        <p:spPr>
          <a:xfrm>
            <a:off x="152400" y="169795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例２</a:t>
            </a:r>
          </a:p>
        </p:txBody>
      </p:sp>
    </p:spTree>
    <p:extLst>
      <p:ext uri="{BB962C8B-B14F-4D97-AF65-F5344CB8AC3E}">
        <p14:creationId xmlns:p14="http://schemas.microsoft.com/office/powerpoint/2010/main" val="138840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98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日本小児腎臓病学会 COI開示 演者氏名：＊＊＊＊、＊＊＊＊、＊＊＊＊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日本小児腎臓病学会 COI開示 演者氏名：＊＊＊＊、＊＊＊＊、＊＊＊＊</dc:title>
  <dc:creator>Microsoft Office User</dc:creator>
  <cp:lastModifiedBy>渡</cp:lastModifiedBy>
  <cp:revision>8</cp:revision>
  <cp:lastPrinted>2019-09-17T02:58:16Z</cp:lastPrinted>
  <dcterms:created xsi:type="dcterms:W3CDTF">2019-09-17T02:46:56Z</dcterms:created>
  <dcterms:modified xsi:type="dcterms:W3CDTF">2022-05-06T02:39:03Z</dcterms:modified>
</cp:coreProperties>
</file>