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handoutMasterIdLst>
    <p:handoutMasterId r:id="rId3"/>
  </p:handoutMasterIdLst>
  <p:sldIdLst>
    <p:sldId id="258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/>
    <p:restoredTop sz="94631"/>
  </p:normalViewPr>
  <p:slideViewPr>
    <p:cSldViewPr snapToGrid="0" snapToObjects="1">
      <p:cViewPr varScale="1">
        <p:scale>
          <a:sx n="104" d="100"/>
          <a:sy n="104" d="100"/>
        </p:scale>
        <p:origin x="174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8A5AE34D-DA35-DD4E-81A0-81AEA5BF1CE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6DD9CFE4-27A5-F74F-8ED2-37B16134CAA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D50A81-B327-074F-A635-16B164E4D302}" type="datetimeFigureOut">
              <a:rPr kumimoji="1" lang="ja-JP" altLang="en-US" smtClean="0"/>
              <a:t>2022/5/6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1ED4265F-0E62-3644-A6C8-451BFEC90D7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6EF4C3D2-95E4-F846-8B6F-7131805959A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044BD8-98DB-A843-A3CF-3AE9C0B711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66272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8783E-1C06-F94B-888C-9CB9B29B9F47}" type="datetimeFigureOut">
              <a:rPr kumimoji="1" lang="ja-JP" altLang="en-US" smtClean="0"/>
              <a:t>2022/5/6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36C52-D949-8B47-B40A-40C8C8D23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5940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8783E-1C06-F94B-888C-9CB9B29B9F47}" type="datetimeFigureOut">
              <a:rPr kumimoji="1" lang="ja-JP" altLang="en-US" smtClean="0"/>
              <a:t>2022/5/6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36C52-D949-8B47-B40A-40C8C8D23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9016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8783E-1C06-F94B-888C-9CB9B29B9F47}" type="datetimeFigureOut">
              <a:rPr kumimoji="1" lang="ja-JP" altLang="en-US" smtClean="0"/>
              <a:t>2022/5/6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36C52-D949-8B47-B40A-40C8C8D23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3778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8783E-1C06-F94B-888C-9CB9B29B9F47}" type="datetimeFigureOut">
              <a:rPr kumimoji="1" lang="ja-JP" altLang="en-US" smtClean="0"/>
              <a:t>2022/5/6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36C52-D949-8B47-B40A-40C8C8D23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9345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8783E-1C06-F94B-888C-9CB9B29B9F47}" type="datetimeFigureOut">
              <a:rPr kumimoji="1" lang="ja-JP" altLang="en-US" smtClean="0"/>
              <a:t>2022/5/6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36C52-D949-8B47-B40A-40C8C8D23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3843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8783E-1C06-F94B-888C-9CB9B29B9F47}" type="datetimeFigureOut">
              <a:rPr kumimoji="1" lang="ja-JP" altLang="en-US" smtClean="0"/>
              <a:t>2022/5/6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36C52-D949-8B47-B40A-40C8C8D23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4911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8783E-1C06-F94B-888C-9CB9B29B9F47}" type="datetimeFigureOut">
              <a:rPr kumimoji="1" lang="ja-JP" altLang="en-US" smtClean="0"/>
              <a:t>2022/5/6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36C52-D949-8B47-B40A-40C8C8D23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9328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8783E-1C06-F94B-888C-9CB9B29B9F47}" type="datetimeFigureOut">
              <a:rPr kumimoji="1" lang="ja-JP" altLang="en-US" smtClean="0"/>
              <a:t>2022/5/6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36C52-D949-8B47-B40A-40C8C8D23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9601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8783E-1C06-F94B-888C-9CB9B29B9F47}" type="datetimeFigureOut">
              <a:rPr kumimoji="1" lang="ja-JP" altLang="en-US" smtClean="0"/>
              <a:t>2022/5/6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36C52-D949-8B47-B40A-40C8C8D23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7852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8783E-1C06-F94B-888C-9CB9B29B9F47}" type="datetimeFigureOut">
              <a:rPr kumimoji="1" lang="ja-JP" altLang="en-US" smtClean="0"/>
              <a:t>2022/5/6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36C52-D949-8B47-B40A-40C8C8D23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8431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8783E-1C06-F94B-888C-9CB9B29B9F47}" type="datetimeFigureOut">
              <a:rPr kumimoji="1" lang="ja-JP" altLang="en-US" smtClean="0"/>
              <a:t>2022/5/6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36C52-D949-8B47-B40A-40C8C8D23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5550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18783E-1C06-F94B-888C-9CB9B29B9F47}" type="datetimeFigureOut">
              <a:rPr kumimoji="1" lang="ja-JP" altLang="en-US" smtClean="0"/>
              <a:t>2022/5/6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A36C52-D949-8B47-B40A-40C8C8D23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8622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9DA4DC2-B002-8145-8734-353A9C07E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48" y="1282113"/>
            <a:ext cx="7886700" cy="1765887"/>
          </a:xfr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kumimoji="1"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日本小児腎臓病学会</a:t>
            </a:r>
            <a:br>
              <a:rPr kumimoji="1"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kumimoji="1"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COI</a:t>
            </a:r>
            <a:r>
              <a:rPr kumimoji="1"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開示</a:t>
            </a:r>
            <a:br>
              <a:rPr kumimoji="1"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kumimoji="1" lang="ja-JP" altLang="en-US" sz="27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演者氏名：＊＊＊＊、＊＊＊＊、＊＊＊＊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AA26F2F-45BD-9D48-81F7-6F30B7C129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8" y="3313043"/>
            <a:ext cx="7886700" cy="1040296"/>
          </a:xfrm>
        </p:spPr>
        <p:txBody>
          <a:bodyPr/>
          <a:lstStyle/>
          <a:p>
            <a:pPr marL="0" indent="0" algn="ctr">
              <a:buNone/>
            </a:pPr>
            <a:r>
              <a:rPr kumimoji="1" lang="ja-JP" altLang="en-US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日本小児腎臓病学会に定める利益相反に関する</a:t>
            </a:r>
            <a:endParaRPr kumimoji="1" lang="en-US" altLang="ja-JP" dirty="0">
              <a:solidFill>
                <a:srgbClr val="FF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 algn="ctr">
              <a:buNone/>
            </a:pPr>
            <a:r>
              <a:rPr kumimoji="1" lang="ja-JP" altLang="en-US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開示事項に則り開示します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EF9E82A-9688-4A48-8CF1-7336FE296E81}"/>
              </a:ext>
            </a:extLst>
          </p:cNvPr>
          <p:cNvSpPr txBox="1"/>
          <p:nvPr/>
        </p:nvSpPr>
        <p:spPr>
          <a:xfrm>
            <a:off x="2078382" y="4525620"/>
            <a:ext cx="498723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（対象者氏名）</a:t>
            </a:r>
            <a:endParaRPr kumimoji="1"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tabLst>
                <a:tab pos="2419350" algn="l"/>
              </a:tabLst>
            </a:pPr>
            <a:r>
              <a:rPr kumimoji="1"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報酬：</a:t>
            </a:r>
            <a:r>
              <a:rPr kumimoji="1"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	</a:t>
            </a:r>
            <a:r>
              <a:rPr kumimoji="1"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＊＊＊＊製薬株式会社</a:t>
            </a:r>
            <a:endParaRPr kumimoji="1"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tabLst>
                <a:tab pos="2419350" algn="l"/>
              </a:tabLst>
            </a:pP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株式による利益：</a:t>
            </a:r>
            <a:r>
              <a:rPr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	</a:t>
            </a: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＊＊＊＊工業株式会社</a:t>
            </a:r>
            <a:endParaRPr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tabLst>
                <a:tab pos="2419350" algn="l"/>
              </a:tabLst>
            </a:pP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講演料：</a:t>
            </a:r>
            <a:r>
              <a:rPr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	</a:t>
            </a:r>
            <a:r>
              <a:rPr kumimoji="1"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＊＊＊製薬株式会社</a:t>
            </a:r>
            <a:endParaRPr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tabLst>
                <a:tab pos="2419350" algn="l"/>
              </a:tabLst>
            </a:pP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奨学寄付金：</a:t>
            </a:r>
            <a:r>
              <a:rPr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	</a:t>
            </a: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＊＊＊株式会社</a:t>
            </a:r>
            <a:endParaRPr kumimoji="1"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A64C5676-18AA-AB4D-A661-9304E6FD311A}"/>
              </a:ext>
            </a:extLst>
          </p:cNvPr>
          <p:cNvSpPr txBox="1"/>
          <p:nvPr/>
        </p:nvSpPr>
        <p:spPr>
          <a:xfrm>
            <a:off x="2467353" y="5997616"/>
            <a:ext cx="34836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solidFill>
                  <a:schemeClr val="accent1">
                    <a:lumMod val="7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（開示すべき項目のみ記載する）</a:t>
            </a: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endParaRPr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644E210-D13C-9F4E-8049-BB64895BB329}"/>
              </a:ext>
            </a:extLst>
          </p:cNvPr>
          <p:cNvSpPr txBox="1"/>
          <p:nvPr/>
        </p:nvSpPr>
        <p:spPr>
          <a:xfrm>
            <a:off x="152400" y="169795"/>
            <a:ext cx="5725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例２</a:t>
            </a:r>
          </a:p>
        </p:txBody>
      </p:sp>
    </p:spTree>
    <p:extLst>
      <p:ext uri="{BB962C8B-B14F-4D97-AF65-F5344CB8AC3E}">
        <p14:creationId xmlns:p14="http://schemas.microsoft.com/office/powerpoint/2010/main" val="13884012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</TotalTime>
  <Words>98</Words>
  <Application>Microsoft Office PowerPoint</Application>
  <PresentationFormat>画面に合わせる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游ゴシック</vt:lpstr>
      <vt:lpstr>Arial</vt:lpstr>
      <vt:lpstr>Calibri</vt:lpstr>
      <vt:lpstr>Calibri Light</vt:lpstr>
      <vt:lpstr>Office テーマ</vt:lpstr>
      <vt:lpstr>日本小児腎臓病学会 COI開示 演者氏名：＊＊＊＊、＊＊＊＊、＊＊＊＊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日本小児腎臓病学会 COI開示 演者氏名：＊＊＊＊、＊＊＊＊、＊＊＊＊</dc:title>
  <dc:creator>Microsoft Office User</dc:creator>
  <cp:lastModifiedBy>渡</cp:lastModifiedBy>
  <cp:revision>8</cp:revision>
  <cp:lastPrinted>2019-09-17T02:58:16Z</cp:lastPrinted>
  <dcterms:created xsi:type="dcterms:W3CDTF">2019-09-17T02:46:56Z</dcterms:created>
  <dcterms:modified xsi:type="dcterms:W3CDTF">2022-05-06T02:39:03Z</dcterms:modified>
</cp:coreProperties>
</file>