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notesMasterIdLst>
    <p:notesMasterId r:id="rId6"/>
  </p:notesMasterIdLst>
  <p:sldIdLst>
    <p:sldId id="265" r:id="rId3"/>
    <p:sldId id="263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4F945-38C2-46F9-ACC7-E9768FCDFF54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1793-7BB1-4E60-BD09-ACB118403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3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67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5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2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7E721-D584-42D8-853A-A7AB764F8F8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627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F8CB-5979-4E23-8CD0-A3C0BFE9371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906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2A803-1A4A-420E-A226-5D1BC44804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323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30D60-60FB-4FB6-94A4-D26F2551E6F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8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77082-FA41-491B-88D1-A4E3C180E53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1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22EB5-61CE-482F-BB0F-18FDE4A0D81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98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594A4-3F27-4409-964B-039D57BEB9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889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738562-BB41-4174-91C7-D3A051794CD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5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7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54863-2D03-4E9C-AA2C-45A574F84DF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60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2FD39-C985-40E4-804F-0C0391D904C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10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3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0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3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0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1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9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0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9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7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1AB0F-96C8-8D48-0367-0FDEE949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COI</a:t>
            </a:r>
            <a:r>
              <a:rPr lang="ja-JP" altLang="en-US" b="1" dirty="0"/>
              <a:t>表示スライドに関しまして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263B2F-E3FE-8902-E3B6-1A595575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510" y="2098944"/>
            <a:ext cx="7886700" cy="324943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①運営事務局へのご提出は不要でございます。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会期当日に</a:t>
            </a:r>
            <a:r>
              <a:rPr lang="en-US" altLang="ja-JP" dirty="0"/>
              <a:t>PC</a:t>
            </a:r>
            <a:r>
              <a:rPr lang="ja-JP" altLang="en-US" dirty="0"/>
              <a:t>受付でスライドのご確認をお願いいたします。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②下記の例を参考に</a:t>
            </a:r>
            <a:r>
              <a:rPr lang="en-US" altLang="ja-JP" dirty="0"/>
              <a:t>COI</a:t>
            </a:r>
            <a:r>
              <a:rPr lang="ja-JP" altLang="en-US" dirty="0"/>
              <a:t>開示スライドを作成してください。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開示有の場合：スライド</a:t>
            </a:r>
            <a:r>
              <a:rPr lang="en-US" altLang="ja-JP" dirty="0"/>
              <a:t>2</a:t>
            </a:r>
            <a:r>
              <a:rPr lang="ja-JP" altLang="en-US" dirty="0"/>
              <a:t>枚目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開示無の場合：スライド</a:t>
            </a:r>
            <a:r>
              <a:rPr lang="en-US" altLang="ja-JP" dirty="0"/>
              <a:t>3</a:t>
            </a:r>
            <a:r>
              <a:rPr lang="ja-JP" altLang="en-US" dirty="0"/>
              <a:t>枚目</a:t>
            </a:r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73DBE-2EF4-B746-16C0-B7243A329A23}"/>
              </a:ext>
            </a:extLst>
          </p:cNvPr>
          <p:cNvSpPr txBox="1"/>
          <p:nvPr/>
        </p:nvSpPr>
        <p:spPr>
          <a:xfrm>
            <a:off x="5771071" y="5348377"/>
            <a:ext cx="350232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お問合せ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株式会社コンベンションリンケージ</a:t>
            </a:r>
          </a:p>
          <a:p>
            <a:r>
              <a:rPr lang="en-US" altLang="ja-JP" sz="1400" dirty="0"/>
              <a:t>TEL</a:t>
            </a:r>
            <a:r>
              <a:rPr lang="ja-JP" altLang="en-US" sz="1400" dirty="0"/>
              <a:t>：</a:t>
            </a:r>
            <a:r>
              <a:rPr lang="en-US" altLang="ja-JP" sz="1400" dirty="0"/>
              <a:t>092-437-4188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：</a:t>
            </a:r>
            <a:r>
              <a:rPr lang="en-US" altLang="ja-JP" sz="1400" dirty="0"/>
              <a:t>092-437-4182</a:t>
            </a:r>
          </a:p>
          <a:p>
            <a:r>
              <a:rPr lang="en-US" altLang="ja-JP" sz="1400" dirty="0"/>
              <a:t>MAIL</a:t>
            </a:r>
            <a:r>
              <a:rPr lang="ja-JP" altLang="en-US" sz="1400" dirty="0"/>
              <a:t>：</a:t>
            </a:r>
            <a:r>
              <a:rPr lang="en-US" altLang="ja-JP" sz="1400" dirty="0"/>
              <a:t>hirano@c-linkage.co.jp</a:t>
            </a:r>
          </a:p>
        </p:txBody>
      </p:sp>
    </p:spTree>
    <p:extLst>
      <p:ext uri="{BB962C8B-B14F-4D97-AF65-F5344CB8AC3E}">
        <p14:creationId xmlns:p14="http://schemas.microsoft.com/office/powerpoint/2010/main" val="39350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3007475"/>
            <a:ext cx="8358187" cy="3209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発表演題に関連し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関係にある企業などとして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⑥受託研究・共同研究費：　　　　　○○製薬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⑦奨学寄附金：　 　　　　　　　　　　○○製薬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⑧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寄附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講座所属：　　　　　　　　　　あり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（○○製薬）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（ 注：①顧問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②株保有・利益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③特許使用料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④講演料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⑤原稿料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⑥受託研究・共同研究費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⑦奨学寄附金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⑧寄附講座所属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⑨贈答品などの報酬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の中から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u="sng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開示すべき内容がある項目だけ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記載すること）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本講演は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○○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製薬から支援を受けています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508" y="739775"/>
            <a:ext cx="7772400" cy="21947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座長名： 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" y="514672"/>
            <a:ext cx="8810625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3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2905" y="3923507"/>
            <a:ext cx="8358187" cy="796774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本講演は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○○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製薬から支援を受けています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508" y="739775"/>
            <a:ext cx="7772400" cy="21947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座長名： 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" y="514672"/>
            <a:ext cx="8810625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63906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278</Words>
  <Application>Microsoft Office PowerPoint</Application>
  <PresentationFormat>画面に合わせる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游ゴシック</vt:lpstr>
      <vt:lpstr>Calibri</vt:lpstr>
      <vt:lpstr>Calibri Light</vt:lpstr>
      <vt:lpstr>Times New Roman</vt:lpstr>
      <vt:lpstr>1_Default Design</vt:lpstr>
      <vt:lpstr>レトロスペクト</vt:lpstr>
      <vt:lpstr>COI表示スライドに関しまして</vt:lpstr>
      <vt:lpstr>第〇回 日本小児感染症学会総会・学術集会 COI開示 　 座長名： 　〇〇〇〇</vt:lpstr>
      <vt:lpstr>第〇回 日本小児感染症学会総会・学術集会 COI開示 　 座長名： 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第〇回 日本小児感染症学会総会・学術集会 COI開示 　 筆頭発表者名：　〇〇〇〇</dc:title>
  <dc:creator>小林</dc:creator>
  <cp:lastModifiedBy>小林</cp:lastModifiedBy>
  <cp:revision>3</cp:revision>
  <dcterms:created xsi:type="dcterms:W3CDTF">2022-09-06T05:40:29Z</dcterms:created>
  <dcterms:modified xsi:type="dcterms:W3CDTF">2022-09-13T02:58:16Z</dcterms:modified>
</cp:coreProperties>
</file>