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3DC59-088D-4807-B08B-EE29251A9F64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6FCA1-EC1E-483A-8915-FCAE58DAD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8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00A6DF-127D-B744-BD55-6247CCBE11E6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20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39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7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3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3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0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4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5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4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80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473077"/>
            <a:ext cx="8237538" cy="3338513"/>
          </a:xfrm>
          <a:solidFill>
            <a:srgbClr val="000080"/>
          </a:solidFill>
          <a:ln w="19050">
            <a:solidFill>
              <a:schemeClr val="accent3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kumimoji="0"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kumimoji="0" lang="en-US" altLang="ja-JP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kumimoji="0"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kumimoji="0"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kumimoji="0"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kumimoji="0"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kumimoji="0"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kumimoji="0"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kumimoji="0" lang="en-US" altLang="ja-JP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kumimoji="0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  <a:endParaRPr kumimoji="0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/>
              <a:ea typeface="ＭＳ Ｐゴシック"/>
              <a:cs typeface="ＭＳ Ｐゴシック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95338" y="4205883"/>
            <a:ext cx="8553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日本小児感染症学会の定める利益相反に関する開示事項に則り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開示します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.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正方形/長方形 1"/>
          <p:cNvSpPr>
            <a:spLocks noChangeArrowheads="1"/>
          </p:cNvSpPr>
          <p:nvPr/>
        </p:nvSpPr>
        <p:spPr bwMode="auto">
          <a:xfrm>
            <a:off x="1819275" y="4609108"/>
            <a:ext cx="457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（例）原稿料：　・・製薬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テキスト ボックス 1"/>
          <p:cNvSpPr txBox="1">
            <a:spLocks noChangeArrowheads="1"/>
          </p:cNvSpPr>
          <p:nvPr/>
        </p:nvSpPr>
        <p:spPr bwMode="auto">
          <a:xfrm>
            <a:off x="922737" y="5352225"/>
            <a:ext cx="71024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開示すべき内容のある項目のみ記載ください</a:t>
            </a:r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-210223" y="-387424"/>
            <a:ext cx="91711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ＭＳ Ｐゴシック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　　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様式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1-A-2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学術集会口頭発表時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,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 申告すべきＣＯＩ状態があるとき</a:t>
            </a:r>
          </a:p>
        </p:txBody>
      </p:sp>
    </p:spTree>
    <p:extLst>
      <p:ext uri="{BB962C8B-B14F-4D97-AF65-F5344CB8AC3E}">
        <p14:creationId xmlns:p14="http://schemas.microsoft.com/office/powerpoint/2010/main" val="104998667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Ｐゴシック</vt:lpstr>
      <vt:lpstr>游ゴシック</vt:lpstr>
      <vt:lpstr>Arial</vt:lpstr>
      <vt:lpstr>Calibri</vt:lpstr>
      <vt:lpstr>Times New Roman</vt:lpstr>
      <vt:lpstr>1_Default Design</vt:lpstr>
      <vt:lpstr>第〇回 日本小児感染症学会総会・学術集会 COI開示 　 筆頭発表者名：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第〇回 日本小児感染症学会総会・学術集会 COI開示 　 筆頭発表者名：　〇〇〇〇</dc:title>
  <dc:creator>小林</dc:creator>
  <cp:lastModifiedBy>小林</cp:lastModifiedBy>
  <cp:revision>1</cp:revision>
  <dcterms:created xsi:type="dcterms:W3CDTF">2022-09-06T05:39:27Z</dcterms:created>
  <dcterms:modified xsi:type="dcterms:W3CDTF">2022-09-06T05:40:12Z</dcterms:modified>
</cp:coreProperties>
</file>