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3DC59-088D-4807-B08B-EE29251A9F64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6FCA1-EC1E-483A-8915-FCAE58DAD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81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00A6DF-127D-B744-BD55-6247CCBE11E6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7E721-D584-42D8-853A-A7AB764F8F8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205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2FD39-C985-40E4-804F-0C0391D904C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39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5EB0-871B-4A0A-A2BC-D9F549E24CC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47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5F8CB-5979-4E23-8CD0-A3C0BFE9371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23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2A803-1A4A-420E-A226-5D1BC44804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33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30D60-60FB-4FB6-94A4-D26F2551E6F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80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77082-FA41-491B-88D1-A4E3C180E53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14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22EB5-61CE-482F-BB0F-18FDE4A0D81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65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594A4-3F27-4409-964B-039D57BEB9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8562-BB41-4174-91C7-D3A051794CD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44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54863-2D03-4E9C-AA2C-45A574F84DF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1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1614D-9232-46CD-9CA4-13C271C16FE4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80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73077"/>
            <a:ext cx="8237538" cy="3338513"/>
          </a:xfrm>
          <a:solidFill>
            <a:srgbClr val="000080"/>
          </a:solidFill>
          <a:ln w="19050">
            <a:solidFill>
              <a:schemeClr val="accent3"/>
            </a:solidFill>
          </a:ln>
        </p:spPr>
        <p:txBody>
          <a:bodyPr/>
          <a:lstStyle/>
          <a:p>
            <a:pPr eaLnBrk="1" hangingPunct="1"/>
            <a:r>
              <a:rPr kumimoji="0" lang="ja-JP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第</a:t>
            </a:r>
            <a:r>
              <a:rPr lang="en-US" altLang="ja-JP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〇</a:t>
            </a:r>
            <a:r>
              <a:rPr kumimoji="0" lang="ja-JP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回</a:t>
            </a:r>
            <a:br>
              <a:rPr kumimoji="0" lang="en-US" altLang="ja-JP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kumimoji="0" lang="ja-JP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日本小児感染症学会総会・学術集会</a:t>
            </a:r>
            <a:br>
              <a:rPr kumimoji="0" lang="en-US" altLang="ja-JP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kumimoji="0" lang="en-US" altLang="ja-JP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COI</a:t>
            </a:r>
            <a:r>
              <a:rPr kumimoji="0" lang="ja-JP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開示</a:t>
            </a:r>
            <a:br>
              <a:rPr kumimoji="0" lang="en-US" altLang="ja-JP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kumimoji="0"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　</a:t>
            </a:r>
            <a:br>
              <a:rPr kumimoji="0" lang="en-US" altLang="ja-JP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kumimoji="0"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筆頭発表者名：　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〇〇〇〇</a:t>
            </a:r>
            <a:endParaRPr kumimoji="0"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95338" y="4205883"/>
            <a:ext cx="8553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日本小児感染症学会の定める利益相反に関する開示事項に則り</a:t>
            </a: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開示します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.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6" name="正方形/長方形 1"/>
          <p:cNvSpPr>
            <a:spLocks noChangeArrowheads="1"/>
          </p:cNvSpPr>
          <p:nvPr/>
        </p:nvSpPr>
        <p:spPr bwMode="auto">
          <a:xfrm>
            <a:off x="1819275" y="4609108"/>
            <a:ext cx="457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（例）原稿料：　・・製薬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7" name="テキスト ボックス 1"/>
          <p:cNvSpPr txBox="1">
            <a:spLocks noChangeArrowheads="1"/>
          </p:cNvSpPr>
          <p:nvPr/>
        </p:nvSpPr>
        <p:spPr bwMode="auto">
          <a:xfrm>
            <a:off x="922737" y="5352225"/>
            <a:ext cx="71024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※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開示すべき内容のある項目のみ記載ください</a:t>
            </a:r>
          </a:p>
        </p:txBody>
      </p:sp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-210223" y="-387424"/>
            <a:ext cx="91711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  <a:cs typeface="ＭＳ Ｐゴシック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ＭＳ Ｐゴシック"/>
              </a:rPr>
              <a:t>　　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rPr>
              <a:t>様式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rPr>
              <a:t>1-A-2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rPr>
              <a:t>　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ＭＳ Ｐゴシック"/>
              </a:rPr>
              <a:t>学術集会口頭発表時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ＭＳ Ｐゴシック"/>
              </a:rPr>
              <a:t>,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ＭＳ Ｐゴシック"/>
              </a:rPr>
              <a:t> 申告すべきＣＯＩ状態があるとき</a:t>
            </a:r>
          </a:p>
        </p:txBody>
      </p:sp>
    </p:spTree>
    <p:extLst>
      <p:ext uri="{BB962C8B-B14F-4D97-AF65-F5344CB8AC3E}">
        <p14:creationId xmlns:p14="http://schemas.microsoft.com/office/powerpoint/2010/main" val="104998667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75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游ゴシック</vt:lpstr>
      <vt:lpstr>Arial</vt:lpstr>
      <vt:lpstr>Calibri</vt:lpstr>
      <vt:lpstr>Times New Roman</vt:lpstr>
      <vt:lpstr>1_Default Design</vt:lpstr>
      <vt:lpstr>第〇回 日本小児感染症学会総会・学術集会 COI開示 　 筆頭発表者名：　〇〇〇〇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第〇回 日本小児感染症学会総会・学術集会 COI開示 　 筆頭発表者名：　〇〇〇〇</dc:title>
  <dc:creator>小林</dc:creator>
  <cp:lastModifiedBy>小林</cp:lastModifiedBy>
  <cp:revision>1</cp:revision>
  <dcterms:created xsi:type="dcterms:W3CDTF">2022-09-06T05:39:27Z</dcterms:created>
  <dcterms:modified xsi:type="dcterms:W3CDTF">2022-09-06T05:40:12Z</dcterms:modified>
</cp:coreProperties>
</file>