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ADD42-6273-4E5B-922B-7B6640446FA7}" type="datetimeFigureOut">
              <a:rPr kumimoji="1" lang="ja-JP" altLang="en-US" smtClean="0"/>
              <a:t>2022/9/6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67228-6F2B-4DEA-A193-02AF8B9248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918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00A6DF-127D-B744-BD55-6247CCBE11E6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7E721-D584-42D8-853A-A7AB764F8F8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903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2FD39-C985-40E4-804F-0C0391D904C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72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95EB0-871B-4A0A-A2BC-D9F549E24CC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64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5F8CB-5979-4E23-8CD0-A3C0BFE9371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679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2A803-1A4A-420E-A226-5D1BC44804E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0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30D60-60FB-4FB6-94A4-D26F2551E6F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903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77082-FA41-491B-88D1-A4E3C180E53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51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22EB5-61CE-482F-BB0F-18FDE4A0D81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68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594A4-3F27-4409-964B-039D57BEB9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56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8562-BB41-4174-91C7-D3A051794CD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81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54863-2D03-4E9C-AA2C-45A574F84DF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54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81614D-9232-46CD-9CA4-13C271C16FE4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807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473079"/>
            <a:ext cx="8237538" cy="3338513"/>
          </a:xfrm>
          <a:solidFill>
            <a:srgbClr val="000080"/>
          </a:solidFill>
          <a:ln w="19050">
            <a:solidFill>
              <a:schemeClr val="accent3"/>
            </a:solidFill>
          </a:ln>
        </p:spPr>
        <p:txBody>
          <a:bodyPr/>
          <a:lstStyle/>
          <a:p>
            <a:pPr eaLnBrk="1" hangingPunct="1"/>
            <a:r>
              <a:rPr lang="ja-JP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第</a:t>
            </a:r>
            <a: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</a:t>
            </a:r>
            <a:r>
              <a:rPr lang="ja-JP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回</a:t>
            </a:r>
            <a:br>
              <a:rPr lang="en-US" altLang="ja-JP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日本小児感染症学会総会・学術集会</a:t>
            </a:r>
            <a:b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lang="ja-JP" alt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開示</a:t>
            </a:r>
            <a:br>
              <a:rPr lang="en-US" altLang="ja-JP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　</a:t>
            </a:r>
            <a:br>
              <a:rPr lang="en-US" altLang="ja-JP" sz="24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</a:b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筆頭発表者名：　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〇〇〇〇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5536" y="4481744"/>
            <a:ext cx="8424936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/>
          <a:p>
            <a:pPr marL="342900" indent="-342900" algn="ctr">
              <a:lnSpc>
                <a:spcPct val="90000"/>
              </a:lnSpc>
            </a:pPr>
            <a:r>
              <a:rPr lang="ja-JP" altLang="en-US" sz="36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発表演題に関連して</a:t>
            </a:r>
            <a:r>
              <a:rPr lang="en-US" altLang="ja-JP" sz="36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, </a:t>
            </a:r>
            <a:r>
              <a:rPr lang="ja-JP" altLang="en-US" sz="36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開示すべき</a:t>
            </a:r>
            <a:endParaRPr lang="en-US" altLang="ja-JP" sz="3600" dirty="0">
              <a:solidFill>
                <a:srgbClr val="FFFFFF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ＭＳ Ｐゴシック"/>
              <a:ea typeface="ＭＳ Ｐゴシック"/>
              <a:cs typeface="ＭＳ Ｐゴシック"/>
            </a:endParaRPr>
          </a:p>
          <a:p>
            <a:pPr marL="342900" indent="-342900" algn="ctr">
              <a:lnSpc>
                <a:spcPct val="90000"/>
              </a:lnSpc>
            </a:pPr>
            <a:r>
              <a:rPr lang="en-US" altLang="ja-JP" sz="36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COI</a:t>
            </a:r>
            <a:r>
              <a:rPr lang="ja-JP" altLang="en-US" sz="36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関係にある企業などはありません</a:t>
            </a:r>
            <a:r>
              <a:rPr lang="en-US" altLang="ja-JP" sz="3600" dirty="0">
                <a:solidFill>
                  <a:srgbClr val="FFFFFF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ＭＳ Ｐゴシック"/>
                <a:ea typeface="ＭＳ Ｐゴシック"/>
                <a:cs typeface="ＭＳ Ｐゴシック"/>
              </a:rPr>
              <a:t>. </a:t>
            </a:r>
          </a:p>
        </p:txBody>
      </p:sp>
      <p:sp>
        <p:nvSpPr>
          <p:cNvPr id="5" name="正方形/長方形 3"/>
          <p:cNvSpPr>
            <a:spLocks noChangeArrowheads="1"/>
          </p:cNvSpPr>
          <p:nvPr/>
        </p:nvSpPr>
        <p:spPr bwMode="auto">
          <a:xfrm>
            <a:off x="-216634" y="-387424"/>
            <a:ext cx="91839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ja-JP" sz="2400" dirty="0">
              <a:solidFill>
                <a:srgbClr val="FFFFFF"/>
              </a:solidFill>
              <a:latin typeface="MS PGothic" panose="020B0600070205080204" pitchFamily="34" charset="-128"/>
              <a:ea typeface="MS PGothic" panose="020B0600070205080204" pitchFamily="34" charset="-128"/>
              <a:cs typeface="ＭＳ Ｐゴシック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ja-JP" altLang="en-US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ＭＳ Ｐゴシック"/>
              </a:rPr>
              <a:t>　　</a:t>
            </a:r>
            <a:r>
              <a:rPr kumimoji="0" lang="ja-JP" altLang="en-US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様式</a:t>
            </a:r>
            <a:r>
              <a:rPr kumimoji="0" lang="en-US" altLang="ja-JP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1-A-1</a:t>
            </a:r>
            <a:r>
              <a:rPr kumimoji="0" lang="ja-JP" altLang="en-US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</a:rPr>
              <a:t>　</a:t>
            </a:r>
            <a:r>
              <a:rPr kumimoji="0" lang="ja-JP" altLang="en-US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ＭＳ Ｐゴシック"/>
              </a:rPr>
              <a:t>学術集会口頭発表時</a:t>
            </a:r>
            <a:r>
              <a:rPr kumimoji="0" lang="en-US" altLang="ja-JP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ＭＳ Ｐゴシック"/>
              </a:rPr>
              <a:t>,</a:t>
            </a:r>
            <a:r>
              <a:rPr kumimoji="0" lang="ja-JP" altLang="en-US" sz="2400" dirty="0">
                <a:solidFill>
                  <a:srgbClr val="FFFFFF"/>
                </a:solidFill>
                <a:latin typeface="MS PGothic" panose="020B0600070205080204" pitchFamily="34" charset="-128"/>
                <a:ea typeface="MS PGothic" panose="020B0600070205080204" pitchFamily="34" charset="-128"/>
                <a:cs typeface="ＭＳ Ｐゴシック"/>
              </a:rPr>
              <a:t> 申告すべきＣＯＩ状態がないとき</a:t>
            </a:r>
          </a:p>
        </p:txBody>
      </p:sp>
    </p:spTree>
    <p:extLst>
      <p:ext uri="{BB962C8B-B14F-4D97-AF65-F5344CB8AC3E}">
        <p14:creationId xmlns:p14="http://schemas.microsoft.com/office/powerpoint/2010/main" val="2477610151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57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Ｐゴシック</vt:lpstr>
      <vt:lpstr>游ゴシック</vt:lpstr>
      <vt:lpstr>Calibri</vt:lpstr>
      <vt:lpstr>Times New Roman</vt:lpstr>
      <vt:lpstr>1_Default Design</vt:lpstr>
      <vt:lpstr>第〇回 日本小児感染症学会総会・学術集会 COI開示 　 筆頭発表者名：　〇〇〇〇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第〇回 日本小児感染症学会総会・学術集会 COI開示 　 筆頭発表者名：　〇〇〇〇</dc:title>
  <dc:creator>小林</dc:creator>
  <cp:lastModifiedBy>小林</cp:lastModifiedBy>
  <cp:revision>1</cp:revision>
  <dcterms:created xsi:type="dcterms:W3CDTF">2022-09-06T05:33:06Z</dcterms:created>
  <dcterms:modified xsi:type="dcterms:W3CDTF">2022-09-06T05:38:07Z</dcterms:modified>
</cp:coreProperties>
</file>