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188" r:id="rId2"/>
    <p:sldId id="165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ko Aoki" userId="e33924c7d8736a18" providerId="LiveId" clId="{A90962A3-BA9C-48C6-95E1-2B10A7DF5DE6}"/>
    <pc:docChg chg="custSel addSld delSld modSld sldOrd modMainMaster">
      <pc:chgData name="Shoko Aoki" userId="e33924c7d8736a18" providerId="LiveId" clId="{A90962A3-BA9C-48C6-95E1-2B10A7DF5DE6}" dt="2026-05-14T09:00:02.506" v="860" actId="14100"/>
      <pc:docMkLst>
        <pc:docMk/>
      </pc:docMkLst>
      <pc:sldChg chg="addSp delSp modSp mod">
        <pc:chgData name="Shoko Aoki" userId="e33924c7d8736a18" providerId="LiveId" clId="{A90962A3-BA9C-48C6-95E1-2B10A7DF5DE6}" dt="2026-05-14T09:00:02.506" v="860" actId="14100"/>
        <pc:sldMkLst>
          <pc:docMk/>
          <pc:sldMk cId="3479415566" sldId="1188"/>
        </pc:sldMkLst>
        <pc:spChg chg="add mod">
          <ac:chgData name="Shoko Aoki" userId="e33924c7d8736a18" providerId="LiveId" clId="{A90962A3-BA9C-48C6-95E1-2B10A7DF5DE6}" dt="2026-05-12T06:32:50.254" v="657" actId="1076"/>
          <ac:spMkLst>
            <pc:docMk/>
            <pc:sldMk cId="3479415566" sldId="1188"/>
            <ac:spMk id="2" creationId="{E66AB547-01E3-82E5-8072-24A4B82816F6}"/>
          </ac:spMkLst>
        </pc:spChg>
        <pc:spChg chg="add mod">
          <ac:chgData name="Shoko Aoki" userId="e33924c7d8736a18" providerId="LiveId" clId="{A90962A3-BA9C-48C6-95E1-2B10A7DF5DE6}" dt="2026-05-12T06:31:50.630" v="647" actId="1076"/>
          <ac:spMkLst>
            <pc:docMk/>
            <pc:sldMk cId="3479415566" sldId="1188"/>
            <ac:spMk id="3" creationId="{13525FB4-5B2A-697A-4AD1-9324FD6B08C9}"/>
          </ac:spMkLst>
        </pc:spChg>
        <pc:spChg chg="add mod">
          <ac:chgData name="Shoko Aoki" userId="e33924c7d8736a18" providerId="LiveId" clId="{A90962A3-BA9C-48C6-95E1-2B10A7DF5DE6}" dt="2026-05-12T06:32:53.584" v="658" actId="1076"/>
          <ac:spMkLst>
            <pc:docMk/>
            <pc:sldMk cId="3479415566" sldId="1188"/>
            <ac:spMk id="5" creationId="{7D48425D-4650-4AC9-FE05-3C5861331EFF}"/>
          </ac:spMkLst>
        </pc:spChg>
        <pc:spChg chg="add mod">
          <ac:chgData name="Shoko Aoki" userId="e33924c7d8736a18" providerId="LiveId" clId="{A90962A3-BA9C-48C6-95E1-2B10A7DF5DE6}" dt="2026-05-12T06:32:42.507" v="656" actId="1076"/>
          <ac:spMkLst>
            <pc:docMk/>
            <pc:sldMk cId="3479415566" sldId="1188"/>
            <ac:spMk id="7" creationId="{9DC4F996-E8BE-798A-34F4-E30CCD1F9D3B}"/>
          </ac:spMkLst>
        </pc:spChg>
        <pc:spChg chg="add mod">
          <ac:chgData name="Shoko Aoki" userId="e33924c7d8736a18" providerId="LiveId" clId="{A90962A3-BA9C-48C6-95E1-2B10A7DF5DE6}" dt="2026-05-12T06:31:27.888" v="642" actId="1076"/>
          <ac:spMkLst>
            <pc:docMk/>
            <pc:sldMk cId="3479415566" sldId="1188"/>
            <ac:spMk id="8" creationId="{97DD176C-8089-7FD9-6B23-63201EC4A9F0}"/>
          </ac:spMkLst>
        </pc:spChg>
        <pc:spChg chg="add mod">
          <ac:chgData name="Shoko Aoki" userId="e33924c7d8736a18" providerId="LiveId" clId="{A90962A3-BA9C-48C6-95E1-2B10A7DF5DE6}" dt="2026-05-14T09:00:02.506" v="860" actId="14100"/>
          <ac:spMkLst>
            <pc:docMk/>
            <pc:sldMk cId="3479415566" sldId="1188"/>
            <ac:spMk id="9" creationId="{BC6892E6-5575-07CD-7CBC-FDC8742C46F6}"/>
          </ac:spMkLst>
        </pc:spChg>
        <pc:spChg chg="add mod">
          <ac:chgData name="Shoko Aoki" userId="e33924c7d8736a18" providerId="LiveId" clId="{A90962A3-BA9C-48C6-95E1-2B10A7DF5DE6}" dt="2026-05-12T06:42:07.355" v="756" actId="1076"/>
          <ac:spMkLst>
            <pc:docMk/>
            <pc:sldMk cId="3479415566" sldId="1188"/>
            <ac:spMk id="12" creationId="{60F4F265-ABD0-822B-CEA1-E533265B2295}"/>
          </ac:spMkLst>
        </pc:spChg>
        <pc:picChg chg="mod">
          <ac:chgData name="Shoko Aoki" userId="e33924c7d8736a18" providerId="LiveId" clId="{A90962A3-BA9C-48C6-95E1-2B10A7DF5DE6}" dt="2026-05-12T05:59:20.809" v="174" actId="1076"/>
          <ac:picMkLst>
            <pc:docMk/>
            <pc:sldMk cId="3479415566" sldId="1188"/>
            <ac:picMk id="6" creationId="{5CB58012-0982-1572-B3FA-30E5C773B476}"/>
          </ac:picMkLst>
        </pc:picChg>
      </pc:sldChg>
      <pc:sldChg chg="addSp delSp modSp add mod">
        <pc:chgData name="Shoko Aoki" userId="e33924c7d8736a18" providerId="LiveId" clId="{A90962A3-BA9C-48C6-95E1-2B10A7DF5DE6}" dt="2026-05-14T06:12:32.709" v="847" actId="1076"/>
        <pc:sldMkLst>
          <pc:docMk/>
          <pc:sldMk cId="1555784235" sldId="1651"/>
        </pc:sldMkLst>
        <pc:spChg chg="mod">
          <ac:chgData name="Shoko Aoki" userId="e33924c7d8736a18" providerId="LiveId" clId="{A90962A3-BA9C-48C6-95E1-2B10A7DF5DE6}" dt="2026-05-14T06:10:37.771" v="833" actId="1076"/>
          <ac:spMkLst>
            <pc:docMk/>
            <pc:sldMk cId="1555784235" sldId="1651"/>
            <ac:spMk id="4" creationId="{74645737-0074-8314-366E-3EFE1D97E697}"/>
          </ac:spMkLst>
        </pc:spChg>
        <pc:spChg chg="add mod">
          <ac:chgData name="Shoko Aoki" userId="e33924c7d8736a18" providerId="LiveId" clId="{A90962A3-BA9C-48C6-95E1-2B10A7DF5DE6}" dt="2026-05-14T06:12:32.709" v="847" actId="1076"/>
          <ac:spMkLst>
            <pc:docMk/>
            <pc:sldMk cId="1555784235" sldId="1651"/>
            <ac:spMk id="6" creationId="{5E71EA2C-C1AD-F301-885A-566FB683090A}"/>
          </ac:spMkLst>
        </pc:spChg>
        <pc:spChg chg="add mod">
          <ac:chgData name="Shoko Aoki" userId="e33924c7d8736a18" providerId="LiveId" clId="{A90962A3-BA9C-48C6-95E1-2B10A7DF5DE6}" dt="2026-05-14T06:11:41.943" v="841" actId="1076"/>
          <ac:spMkLst>
            <pc:docMk/>
            <pc:sldMk cId="1555784235" sldId="1651"/>
            <ac:spMk id="8" creationId="{5990974B-436C-53B3-507B-C3BFD5CB7025}"/>
          </ac:spMkLst>
        </pc:spChg>
        <pc:picChg chg="add del mod">
          <ac:chgData name="Shoko Aoki" userId="e33924c7d8736a18" providerId="LiveId" clId="{A90962A3-BA9C-48C6-95E1-2B10A7DF5DE6}" dt="2026-05-14T06:10:22.121" v="828" actId="478"/>
          <ac:picMkLst>
            <pc:docMk/>
            <pc:sldMk cId="1555784235" sldId="1651"/>
            <ac:picMk id="3" creationId="{61C2F19D-5577-5FA0-B142-920F2FCAEA40}"/>
          </ac:picMkLst>
        </pc:picChg>
        <pc:picChg chg="add mod">
          <ac:chgData name="Shoko Aoki" userId="e33924c7d8736a18" providerId="LiveId" clId="{A90962A3-BA9C-48C6-95E1-2B10A7DF5DE6}" dt="2026-05-14T06:12:28.230" v="846" actId="1076"/>
          <ac:picMkLst>
            <pc:docMk/>
            <pc:sldMk cId="1555784235" sldId="1651"/>
            <ac:picMk id="5" creationId="{3DCA26DC-BAF6-26B8-0B89-5D51C7F433DA}"/>
          </ac:picMkLst>
        </pc:picChg>
        <pc:picChg chg="add del mod modCrop">
          <ac:chgData name="Shoko Aoki" userId="e33924c7d8736a18" providerId="LiveId" clId="{A90962A3-BA9C-48C6-95E1-2B10A7DF5DE6}" dt="2026-05-14T02:27:03.521" v="760" actId="478"/>
          <ac:picMkLst>
            <pc:docMk/>
            <pc:sldMk cId="1555784235" sldId="1651"/>
            <ac:picMk id="7" creationId="{98B0A995-D21D-A0FC-AC8B-DD3EC2F4CCF4}"/>
          </ac:picMkLst>
        </pc:picChg>
        <pc:picChg chg="mod">
          <ac:chgData name="Shoko Aoki" userId="e33924c7d8736a18" providerId="LiveId" clId="{A90962A3-BA9C-48C6-95E1-2B10A7DF5DE6}" dt="2026-05-14T06:10:33.647" v="832" actId="1076"/>
          <ac:picMkLst>
            <pc:docMk/>
            <pc:sldMk cId="1555784235" sldId="1651"/>
            <ac:picMk id="9" creationId="{2A5FDD46-9403-A5A8-2BB2-2B703BF7349C}"/>
          </ac:picMkLst>
        </pc:picChg>
        <pc:picChg chg="add del mod">
          <ac:chgData name="Shoko Aoki" userId="e33924c7d8736a18" providerId="LiveId" clId="{A90962A3-BA9C-48C6-95E1-2B10A7DF5DE6}" dt="2026-05-14T06:10:23.680" v="829" actId="478"/>
          <ac:picMkLst>
            <pc:docMk/>
            <pc:sldMk cId="1555784235" sldId="1651"/>
            <ac:picMk id="10" creationId="{65CA5D69-DF25-047D-0805-1F48D02C9ED8}"/>
          </ac:picMkLst>
        </pc:picChg>
        <pc:picChg chg="add mod">
          <ac:chgData name="Shoko Aoki" userId="e33924c7d8736a18" providerId="LiveId" clId="{A90962A3-BA9C-48C6-95E1-2B10A7DF5DE6}" dt="2026-05-14T06:11:36.921" v="840" actId="1076"/>
          <ac:picMkLst>
            <pc:docMk/>
            <pc:sldMk cId="1555784235" sldId="1651"/>
            <ac:picMk id="11" creationId="{E7DA38DF-26A3-98F7-875E-B5331A26E31A}"/>
          </ac:picMkLst>
        </pc:picChg>
        <pc:picChg chg="add del mod">
          <ac:chgData name="Shoko Aoki" userId="e33924c7d8736a18" providerId="LiveId" clId="{A90962A3-BA9C-48C6-95E1-2B10A7DF5DE6}" dt="2026-05-14T06:10:25.610" v="830" actId="478"/>
          <ac:picMkLst>
            <pc:docMk/>
            <pc:sldMk cId="1555784235" sldId="1651"/>
            <ac:picMk id="13" creationId="{94F0A1A2-E689-4726-0511-67B415B5F7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0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13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1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68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98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91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85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61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6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4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30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13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50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7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96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99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06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BD5FFF-42B7-4B2E-9DB2-3B77A9319A6A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8A5CFD4-298A-474B-AB49-729688CD1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44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ph.jp/youth_communit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3099-2460-9E85-62E3-D3FE2251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CB58012-0982-1572-B3FA-30E5C773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81" y="0"/>
            <a:ext cx="51435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6AB547-01E3-82E5-8072-24A4B82816F6}"/>
              </a:ext>
            </a:extLst>
          </p:cNvPr>
          <p:cNvSpPr txBox="1"/>
          <p:nvPr/>
        </p:nvSpPr>
        <p:spPr>
          <a:xfrm>
            <a:off x="120458" y="1882231"/>
            <a:ext cx="294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参加登録費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演題申込金</a:t>
            </a:r>
            <a:r>
              <a:rPr kumimoji="1" lang="en-US" altLang="zh-TW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525FB4-5B2A-697A-4AD1-9324FD6B08C9}"/>
              </a:ext>
            </a:extLst>
          </p:cNvPr>
          <p:cNvSpPr txBox="1"/>
          <p:nvPr/>
        </p:nvSpPr>
        <p:spPr>
          <a:xfrm>
            <a:off x="120458" y="293529"/>
            <a:ext cx="4714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学生大歓迎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48425D-4650-4AC9-FE05-3C5861331EFF}"/>
              </a:ext>
            </a:extLst>
          </p:cNvPr>
          <p:cNvSpPr txBox="1"/>
          <p:nvPr/>
        </p:nvSpPr>
        <p:spPr>
          <a:xfrm>
            <a:off x="120458" y="1391389"/>
            <a:ext cx="294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特典その１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C4F996-E8BE-798A-34F4-E30CCD1F9D3B}"/>
              </a:ext>
            </a:extLst>
          </p:cNvPr>
          <p:cNvSpPr txBox="1"/>
          <p:nvPr/>
        </p:nvSpPr>
        <p:spPr>
          <a:xfrm>
            <a:off x="150571" y="2534999"/>
            <a:ext cx="376711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高校生・学部学生は</a:t>
            </a:r>
            <a:endParaRPr kumimoji="1"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全額免除で無料です！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DD176C-8089-7FD9-6B23-63201EC4A9F0}"/>
              </a:ext>
            </a:extLst>
          </p:cNvPr>
          <p:cNvSpPr txBox="1"/>
          <p:nvPr/>
        </p:nvSpPr>
        <p:spPr>
          <a:xfrm>
            <a:off x="120458" y="3986905"/>
            <a:ext cx="294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特典その２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6892E6-5575-07CD-7CBC-FDC8742C46F6}"/>
              </a:ext>
            </a:extLst>
          </p:cNvPr>
          <p:cNvSpPr txBox="1"/>
          <p:nvPr/>
        </p:nvSpPr>
        <p:spPr>
          <a:xfrm>
            <a:off x="150570" y="4888381"/>
            <a:ext cx="3767113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学部学生の発表は</a:t>
            </a:r>
            <a:endParaRPr kumimoji="1"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月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日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土曜日</a:t>
            </a:r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に</a:t>
            </a:r>
            <a:endParaRPr kumimoji="1"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割り当てます！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F4F265-ABD0-822B-CEA1-E533265B2295}"/>
              </a:ext>
            </a:extLst>
          </p:cNvPr>
          <p:cNvSpPr txBox="1"/>
          <p:nvPr/>
        </p:nvSpPr>
        <p:spPr>
          <a:xfrm>
            <a:off x="150571" y="4468692"/>
            <a:ext cx="3104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講義・実習を優先できるように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41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7107-5DF2-8AB8-A702-18FD01238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A5FDD46-9403-A5A8-2BB2-2B703BF7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05" t="2480" r="-181" b="66598"/>
          <a:stretch>
            <a:fillRect/>
          </a:stretch>
        </p:blipFill>
        <p:spPr>
          <a:xfrm>
            <a:off x="271742" y="4312792"/>
            <a:ext cx="5795927" cy="17845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645737-0074-8314-366E-3EFE1D97E697}"/>
              </a:ext>
            </a:extLst>
          </p:cNvPr>
          <p:cNvSpPr txBox="1"/>
          <p:nvPr/>
        </p:nvSpPr>
        <p:spPr>
          <a:xfrm>
            <a:off x="183618" y="3836868"/>
            <a:ext cx="29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（昨年度の企画）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71EA2C-C1AD-F301-885A-566FB683090A}"/>
              </a:ext>
            </a:extLst>
          </p:cNvPr>
          <p:cNvSpPr txBox="1"/>
          <p:nvPr/>
        </p:nvSpPr>
        <p:spPr>
          <a:xfrm>
            <a:off x="315880" y="594034"/>
            <a:ext cx="5853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公衆衛生に興味のある</a:t>
            </a:r>
            <a:endParaRPr kumimoji="1" lang="en-US" altLang="ja-JP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学生向けに</a:t>
            </a:r>
            <a:endParaRPr kumimoji="1" lang="en-US" altLang="ja-JP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ワークショップを</a:t>
            </a:r>
            <a:endParaRPr kumimoji="1" lang="en-US" altLang="ja-JP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開催予定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90974B-436C-53B3-507B-C3BFD5CB7025}"/>
              </a:ext>
            </a:extLst>
          </p:cNvPr>
          <p:cNvSpPr txBox="1"/>
          <p:nvPr/>
        </p:nvSpPr>
        <p:spPr>
          <a:xfrm>
            <a:off x="5386550" y="2799662"/>
            <a:ext cx="324109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詳細はこちらから↑</a:t>
            </a:r>
            <a:endParaRPr kumimoji="1" lang="en-US" altLang="ja-JP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（</a:t>
            </a:r>
            <a:r>
              <a:rPr kumimoji="1" lang="en-US" altLang="ja-JP" sz="1200" dirty="0">
                <a:solidFill>
                  <a:schemeClr val="bg1"/>
                </a:solidFill>
                <a:hlinkClick r:id="rId3"/>
              </a:rPr>
              <a:t>www.jsph.jp/youth_community.html</a:t>
            </a:r>
            <a:r>
              <a:rPr kumimoji="1" lang="ja-JP" altLang="en-US" sz="1200" dirty="0">
                <a:solidFill>
                  <a:schemeClr val="bg1"/>
                </a:solidFill>
              </a:rPr>
              <a:t>）</a:t>
            </a:r>
            <a:endParaRPr kumimoji="1" lang="en-US" altLang="ja-JP" sz="1200" dirty="0">
              <a:solidFill>
                <a:schemeClr val="bg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7DA38DF-26A3-98F7-875E-B5331A26E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3" y="709448"/>
            <a:ext cx="2090214" cy="20902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DCA26DC-BAF6-26B8-0B89-5D51C7F43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3" y="4159166"/>
            <a:ext cx="2753710" cy="20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5784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TM03457485[[fn=メッシュ]]</Template>
  <TotalTime>66</TotalTime>
  <Words>84</Words>
  <Application>Microsoft Office PowerPoint</Application>
  <PresentationFormat>画面に合わせる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Arial</vt:lpstr>
      <vt:lpstr>Century Gothic</vt:lpstr>
      <vt:lpstr>Wingdings</vt:lpstr>
      <vt:lpstr>メッシュ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Shoko Aoki</dc:creator>
  <cp:lastModifiedBy>Shoko Aoki</cp:lastModifiedBy>
  <cp:revision>1</cp:revision>
  <dcterms:created xsi:type="dcterms:W3CDTF">2026-05-12T05:46:18Z</dcterms:created>
  <dcterms:modified xsi:type="dcterms:W3CDTF">2026-05-14T09:00:14Z</dcterms:modified>
</cp:coreProperties>
</file>