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76" y="-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0F77D-DCBC-48A2-BAC8-555FC54E876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9F0C8-17D4-4F50-A1D2-E86CE127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65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9F0C8-17D4-4F50-A1D2-E86CE1275D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1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93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16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8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2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21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02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11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1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58ED-DCDF-4410-814E-905CA8737D15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B57A3-2A22-420F-BFD4-623BFF11A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2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12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P-0-0-0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059832" y="0"/>
            <a:ext cx="0" cy="51435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156176" y="0"/>
            <a:ext cx="0" cy="51435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四角形吹き出し 8"/>
          <p:cNvSpPr/>
          <p:nvPr/>
        </p:nvSpPr>
        <p:spPr>
          <a:xfrm>
            <a:off x="0" y="-1020266"/>
            <a:ext cx="1763688" cy="720080"/>
          </a:xfrm>
          <a:prstGeom prst="wedgeRectCallout">
            <a:avLst>
              <a:gd name="adj1" fmla="val -18934"/>
              <a:gd name="adj2" fmla="val 81454"/>
            </a:avLst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ご自身の演題番号を表記してください。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演題番号は採択通知メールに記載されています。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0023" y="-6282"/>
            <a:ext cx="307615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ハイライト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すべき重要な点（アピールポイント）を数個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ハイライト」として、わかりやすく見やすく箇条書きで示してください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0" y="1635646"/>
            <a:ext cx="305983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四角形吹き出し 13"/>
          <p:cNvSpPr/>
          <p:nvPr/>
        </p:nvSpPr>
        <p:spPr>
          <a:xfrm>
            <a:off x="3142684" y="5315247"/>
            <a:ext cx="1871700" cy="432048"/>
          </a:xfrm>
          <a:prstGeom prst="wedgeRectCallout">
            <a:avLst>
              <a:gd name="adj1" fmla="val -8836"/>
              <a:gd name="adj2" fmla="val 80685"/>
            </a:avLst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開示すべき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がある場合は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以下参考に記載をしてください。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2257584"/>
            <a:ext cx="3059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掲載箇所①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背景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・目的</a:t>
            </a: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</a:t>
            </a: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</a:t>
            </a: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考察・結論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083012" y="3291830"/>
            <a:ext cx="3073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つづき②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156176" y="2387084"/>
            <a:ext cx="2987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つづき③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1635646"/>
            <a:ext cx="3059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日本公衆衛生学会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演題発表に関連し、発表者らに開示すべき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関係にある企業などはありません。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08201" y="5891311"/>
            <a:ext cx="3059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日本公衆衛生学会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演題発表に関連し、発表者らが開示すべき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関係にある企業等は下記です。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発表者全員、過去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年間を一括して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原稿料：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奨学寄附金：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0" y="369332"/>
            <a:ext cx="140364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403648" y="0"/>
            <a:ext cx="0" cy="3693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3180" y="387531"/>
            <a:ext cx="30598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演題名を記載下さい○ ○ ○ ○ ○ ○ ○ ○ ○ ○ ○ ○ 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○ ○ ○ ○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発表者氏名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所属○○大学○○部○ ○ ○ ○ ○ ○○○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1915939" y="-1000627"/>
            <a:ext cx="1763688" cy="720080"/>
          </a:xfrm>
          <a:prstGeom prst="wedgeRectCallout">
            <a:avLst>
              <a:gd name="adj1" fmla="val -32641"/>
              <a:gd name="adj2" fmla="val 78920"/>
            </a:avLst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登録されている演題名、発表者氏名、所属を記載下さい。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3032429" y="1635646"/>
            <a:ext cx="31237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-36512" y="2216398"/>
            <a:ext cx="30664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吹き出し 21"/>
          <p:cNvSpPr/>
          <p:nvPr/>
        </p:nvSpPr>
        <p:spPr>
          <a:xfrm>
            <a:off x="23180" y="5293517"/>
            <a:ext cx="2964644" cy="1382623"/>
          </a:xfrm>
          <a:prstGeom prst="wedgeRectCallout">
            <a:avLst>
              <a:gd name="adj1" fmla="val 52530"/>
              <a:gd name="adj2" fmla="val 69111"/>
            </a:avLst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申告について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申告該当者は以下の通りです。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・筆頭演者（開示すべき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の有無に関わらず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申告が必要です）。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・開示すべき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がある共同演者（開示すべき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がない共著者は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申告書を提出する必要はございません。）</a:t>
            </a:r>
          </a:p>
        </p:txBody>
      </p:sp>
    </p:spTree>
    <p:extLst>
      <p:ext uri="{BB962C8B-B14F-4D97-AF65-F5344CB8AC3E}">
        <p14:creationId xmlns:p14="http://schemas.microsoft.com/office/powerpoint/2010/main" val="356947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276</Words>
  <Application>Microsoft Office PowerPoint</Application>
  <PresentationFormat>画面に合わせる (16:9)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Linkage Kyoto(Mami,KANEDA)</dc:creator>
  <cp:lastModifiedBy>Linkage Kyoto(Mami,KANEDA)</cp:lastModifiedBy>
  <cp:revision>10</cp:revision>
  <dcterms:created xsi:type="dcterms:W3CDTF">2020-08-21T01:15:34Z</dcterms:created>
  <dcterms:modified xsi:type="dcterms:W3CDTF">2020-08-21T06:25:53Z</dcterms:modified>
</cp:coreProperties>
</file>