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B653D"/>
    <a:srgbClr val="C2AC8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212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0460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8355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687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1284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5554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1631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5814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5768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0860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1653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5226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-180528" y="0"/>
            <a:ext cx="9505056" cy="6858000"/>
          </a:xfrm>
          <a:prstGeom prst="rect">
            <a:avLst/>
          </a:prstGeom>
          <a:solidFill>
            <a:srgbClr val="C2A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4518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87338" y="194495"/>
            <a:ext cx="8569325" cy="2088083"/>
          </a:xfrm>
          <a:prstGeom prst="rect">
            <a:avLst/>
          </a:prstGeom>
          <a:solidFill>
            <a:srgbClr val="C00000"/>
          </a:solidFill>
          <a:ln w="50800">
            <a:noFill/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altLang="ja-JP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第</a:t>
            </a:r>
            <a:r>
              <a:rPr lang="en-US" altLang="ja-JP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27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回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日本門脈圧亢進症学会総会</a:t>
            </a:r>
            <a:b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ＣＯＩ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開示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筆頭著者：　● ●　 ● ●</a:t>
            </a:r>
            <a:endParaRPr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Arial Unicode MS" panose="020B0604020202020204" pitchFamily="50" charset="-128"/>
            </a:endParaRPr>
          </a:p>
        </p:txBody>
      </p:sp>
      <p:sp>
        <p:nvSpPr>
          <p:cNvPr id="7" name="正方形/長方形 1"/>
          <p:cNvSpPr>
            <a:spLocks noChangeArrowheads="1"/>
          </p:cNvSpPr>
          <p:nvPr/>
        </p:nvSpPr>
        <p:spPr bwMode="auto">
          <a:xfrm>
            <a:off x="1322280" y="2996952"/>
            <a:ext cx="6480720" cy="3293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en-US" altLang="ja-JP" dirty="0" smtClean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発表</a:t>
            </a:r>
            <a:r>
              <a:rPr kumimoji="0" lang="ja-JP" altLang="en-US" sz="3600" dirty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演題に関連</a:t>
            </a: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して</a:t>
            </a:r>
            <a:endParaRPr kumimoji="0" lang="en-US" altLang="ja-JP" sz="3600" dirty="0" smtClean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開示すべき</a:t>
            </a:r>
            <a:endParaRPr kumimoji="0" lang="en-US" altLang="ja-JP" sz="3600" dirty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COI</a:t>
            </a:r>
            <a:r>
              <a:rPr kumimoji="0" lang="ja-JP" altLang="en-US" sz="3600" dirty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関係にある企業など</a:t>
            </a: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は</a:t>
            </a:r>
            <a:endParaRPr kumimoji="0" lang="en-US" altLang="ja-JP" sz="3600" dirty="0" smtClean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3600" dirty="0" smtClean="0">
                <a:solidFill>
                  <a:srgbClr val="7B653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ありません。</a:t>
            </a:r>
            <a:endParaRPr kumimoji="0" lang="en-US" altLang="ja-JP" sz="3600" dirty="0" smtClean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dirty="0">
              <a:solidFill>
                <a:srgbClr val="7B653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91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FUKUURA</dc:creator>
  <cp:lastModifiedBy>コンベンションリンケージ九州本部</cp:lastModifiedBy>
  <cp:revision>6</cp:revision>
  <dcterms:created xsi:type="dcterms:W3CDTF">2018-01-21T01:32:26Z</dcterms:created>
  <dcterms:modified xsi:type="dcterms:W3CDTF">2020-01-08T02:13:32Z</dcterms:modified>
</cp:coreProperties>
</file>