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B653D"/>
    <a:srgbClr val="C2AC8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212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0460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8355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687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1284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5554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1631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5814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5768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0860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1653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5226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88DBD-BEBF-4E37-B54B-0D50CF9892A9}" type="datetimeFigureOut">
              <a:rPr kumimoji="1" lang="ja-JP" altLang="en-US" smtClean="0"/>
              <a:pPr/>
              <a:t>2020/1/8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912-B13E-41F4-9AB7-A91FA09DABC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-180528" y="0"/>
            <a:ext cx="9505056" cy="6858000"/>
          </a:xfrm>
          <a:prstGeom prst="rect">
            <a:avLst/>
          </a:prstGeom>
          <a:solidFill>
            <a:srgbClr val="C2A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4518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87338" y="194495"/>
            <a:ext cx="8569325" cy="2088083"/>
          </a:xfrm>
          <a:prstGeom prst="rect">
            <a:avLst/>
          </a:prstGeom>
          <a:solidFill>
            <a:srgbClr val="C00000"/>
          </a:solidFill>
          <a:ln w="50800">
            <a:noFill/>
            <a:miter lim="800000"/>
            <a:headEnd/>
            <a:tailEnd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altLang="ja-JP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第</a:t>
            </a:r>
            <a:r>
              <a:rPr lang="en-US" altLang="ja-JP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27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回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日本門脈圧亢進症学会総会</a:t>
            </a:r>
            <a:b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ＣＯＩ</a:t>
            </a:r>
            <a:r>
              <a:rPr lang="ja-JP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開示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Arial Unicode MS" panose="020B0604020202020204" pitchFamily="50" charset="-128"/>
              </a:rPr>
              <a:t>筆頭著者：　● ●　 ● ●</a:t>
            </a:r>
            <a:endParaRPr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Arial Unicode MS" panose="020B060402020202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9904730"/>
              </p:ext>
            </p:extLst>
          </p:nvPr>
        </p:nvGraphicFramePr>
        <p:xfrm>
          <a:off x="309311" y="2426743"/>
          <a:ext cx="8511161" cy="4170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489"/>
                <a:gridCol w="936914"/>
                <a:gridCol w="5111758"/>
              </a:tblGrid>
              <a:tr h="70778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利益相反種類</a:t>
                      </a:r>
                      <a:endParaRPr lang="zh-TW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有 無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「有」 の場合　企業名など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１） 役員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・顧問職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２） 株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３） </a:t>
                      </a:r>
                      <a:r>
                        <a:rPr lang="zh-TW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特許権</a:t>
                      </a:r>
                      <a:r>
                        <a:rPr lang="zh-TW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使用料 </a:t>
                      </a:r>
                      <a:endParaRPr lang="zh-TW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４） 講演料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など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５） 原稿料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など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６） 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研究費</a:t>
                      </a:r>
                      <a:r>
                        <a:rPr lang="en-US" altLang="ja-JP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/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奨学寄付金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  <a:tr h="4946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800" u="none" strike="noStrike" dirty="0" smtClean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７） </a:t>
                      </a:r>
                      <a:r>
                        <a:rPr lang="ja-JP" altLang="en-US" sz="18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その他報酬 </a:t>
                      </a:r>
                      <a:endParaRPr lang="ja-JP" altLang="en-US" sz="18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solidFill>
                            <a:srgbClr val="7B653D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7B653D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7611" marR="7611" marT="761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491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48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FUKUURA</dc:creator>
  <cp:lastModifiedBy>コンベンションリンケージ九州本部</cp:lastModifiedBy>
  <cp:revision>5</cp:revision>
  <dcterms:created xsi:type="dcterms:W3CDTF">2018-01-21T01:32:26Z</dcterms:created>
  <dcterms:modified xsi:type="dcterms:W3CDTF">2020-01-08T02:13:23Z</dcterms:modified>
</cp:coreProperties>
</file>