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794500" cy="99314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48496" y="0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r">
              <a:defRPr sz="1300"/>
            </a:lvl1pPr>
          </a:lstStyle>
          <a:p>
            <a:pPr>
              <a:defRPr/>
            </a:pPr>
            <a:fld id="{C6284CF5-BD72-4014-9685-A17ED51EABE8}" type="datetimeFigureOut">
              <a:rPr lang="ja-JP" altLang="en-US"/>
              <a:pPr>
                <a:defRPr/>
              </a:pPr>
              <a:t>2020/1/10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33829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48496" y="9433829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r">
              <a:defRPr sz="1300"/>
            </a:lvl1pPr>
          </a:lstStyle>
          <a:p>
            <a:pPr>
              <a:defRPr/>
            </a:pPr>
            <a:fld id="{F9D08E8B-A3F2-4CF9-A467-2FF450CCD7D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48580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496" y="0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6125"/>
            <a:ext cx="4962525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147" y="4716914"/>
            <a:ext cx="5436208" cy="44688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3829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496" y="9433829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01118C69-2712-4166-B3E7-0EE210C6CF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96365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F09B64F-D516-4050-9482-1639630B5F51}" type="slidenum">
              <a:rPr lang="en-US" altLang="ja-JP" smtClean="0"/>
              <a:pPr/>
              <a:t>1</a:t>
            </a:fld>
            <a:endParaRPr lang="en-US" altLang="ja-JP"/>
          </a:p>
        </p:txBody>
      </p:sp>
      <p:sp>
        <p:nvSpPr>
          <p:cNvPr id="2" name="Rectangle 7"/>
          <p:cNvSpPr txBox="1">
            <a:spLocks noGrp="1" noChangeArrowheads="1"/>
          </p:cNvSpPr>
          <p:nvPr/>
        </p:nvSpPr>
        <p:spPr>
          <a:xfrm>
            <a:off x="3848496" y="9433829"/>
            <a:ext cx="2944486" cy="496031"/>
          </a:xfrm>
          <a:prstGeom prst="rect">
            <a:avLst/>
          </a:prstGeom>
          <a:noFill/>
        </p:spPr>
        <p:txBody>
          <a:bodyPr lIns="95571" tIns="47786" rIns="95571" bIns="47786" anchor="b"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5993" indent="-275382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01528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42139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82750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23361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63972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04584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45195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0D4CDA4-A2BA-4037-ADFA-5C0241961C54}" type="slidenum">
              <a:rPr lang="en-US" altLang="ja-JP" sz="1300">
                <a:ea typeface="+mn-ea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en-US" altLang="ja-JP" sz="1300" dirty="0">
              <a:ea typeface="+mn-ea"/>
            </a:endParaRPr>
          </a:p>
        </p:txBody>
      </p:sp>
      <p:sp>
        <p:nvSpPr>
          <p:cNvPr id="41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344022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089E6-1DFE-4138-BE4D-DF7E091C0D9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E64EE-0392-4D6F-83B5-650F11519C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82951-99D3-479F-8179-0119276ACB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46866-4CDD-4051-8C21-DCC321BD75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72EE7-4573-423C-9E72-128ED502BC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1494D-6B1F-469A-BD51-A401ACAA84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D8305-9EF4-47BA-9D83-3221E932D4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E975B-F6F7-4ADB-B051-F61096054FF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79910-A8A6-446C-B29D-1B3742800D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238EA-A144-48FB-BC40-C97363A4D4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6E65F-BDC6-4A01-A7DB-60F962FB6D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D9F8C44-0698-438A-A352-AB2DB0349E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11188" y="2964047"/>
            <a:ext cx="8177212" cy="30146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 dirty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</a:rPr>
              <a:t>　</a:t>
            </a:r>
            <a:r>
              <a:rPr lang="ja-JP" altLang="en-US" sz="2800" b="1" dirty="0"/>
              <a:t>本演題発表に関連し、開示すべき利益相反関係に</a:t>
            </a:r>
            <a:endParaRPr lang="en-US" altLang="ja-JP" sz="28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/>
              <a:t>　ある企業等はありません。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ja-JP" altLang="en-US" sz="28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ja-JP" altLang="en-US" sz="2800" b="1" dirty="0"/>
          </a:p>
          <a:p>
            <a:pPr eaLnBrk="1" hangingPunct="1">
              <a:buFontTx/>
              <a:buNone/>
            </a:pPr>
            <a:r>
              <a:rPr lang="en-US" altLang="ja-JP" sz="2400" b="1" dirty="0">
                <a:solidFill>
                  <a:srgbClr val="FF0000"/>
                </a:solidFill>
              </a:rPr>
              <a:t>※</a:t>
            </a:r>
            <a:r>
              <a:rPr lang="ja-JP" altLang="en-US" sz="2400" b="1" dirty="0">
                <a:solidFill>
                  <a:srgbClr val="FF0000"/>
                </a:solidFill>
              </a:rPr>
              <a:t>開示基準は学会ホームページをご参照下さい。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051" name="正方形/長方形 4"/>
          <p:cNvSpPr>
            <a:spLocks noChangeArrowheads="1"/>
          </p:cNvSpPr>
          <p:nvPr/>
        </p:nvSpPr>
        <p:spPr bwMode="auto">
          <a:xfrm>
            <a:off x="288925" y="1404938"/>
            <a:ext cx="8642350" cy="4587875"/>
          </a:xfrm>
          <a:prstGeom prst="rect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/>
          <a:lstStyle/>
          <a:p>
            <a:endParaRPr kumimoji="0" lang="ja-JP" altLang="ja-JP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632981"/>
            <a:ext cx="8239125" cy="2100262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ja-JP" altLang="en-US" sz="3600" b="1"/>
              <a:t>日本臨床栄養代謝学会　</a:t>
            </a:r>
            <a:r>
              <a:rPr lang="ja-JP" altLang="en-US" sz="3600" b="1" dirty="0"/>
              <a:t>利益相反開示　</a:t>
            </a:r>
            <a:br>
              <a:rPr lang="ja-JP" altLang="en-US" sz="3600" b="1" i="1" dirty="0"/>
            </a:br>
            <a:br>
              <a:rPr lang="en-US" altLang="ja-JP" sz="3600" b="1" i="1" dirty="0"/>
            </a:br>
            <a:r>
              <a:rPr lang="ja-JP" altLang="en-US" sz="2800" b="1" dirty="0"/>
              <a:t>筆頭演者名：　○○　○○</a:t>
            </a:r>
          </a:p>
        </p:txBody>
      </p:sp>
      <p:sp>
        <p:nvSpPr>
          <p:cNvPr id="2053" name="Rectangle 7"/>
          <p:cNvSpPr>
            <a:spLocks noChangeArrowheads="1"/>
          </p:cNvSpPr>
          <p:nvPr/>
        </p:nvSpPr>
        <p:spPr bwMode="auto">
          <a:xfrm>
            <a:off x="395536" y="159048"/>
            <a:ext cx="37625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＊</a:t>
            </a:r>
            <a:r>
              <a:rPr lang="en-US" altLang="ja-JP" sz="2400" dirty="0">
                <a:solidFill>
                  <a:srgbClr val="FF0000"/>
                </a:solidFill>
              </a:rPr>
              <a:t>COI</a:t>
            </a:r>
            <a:r>
              <a:rPr lang="ja-JP" altLang="en-US" sz="2400" dirty="0">
                <a:solidFill>
                  <a:srgbClr val="FF0000"/>
                </a:solidFill>
              </a:rPr>
              <a:t>開示情報がない場合</a:t>
            </a:r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4779962" y="206524"/>
            <a:ext cx="39989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＜発表時には赤字を消去してください＞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66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標準デザイン</vt:lpstr>
      <vt:lpstr>日本臨床栄養代謝学会　利益相反開示　  筆頭演者名：　○○　○○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【sample】JSPEN_COIなし0513</dc:title>
  <dc:creator>jspen2016j</dc:creator>
  <cp:lastModifiedBy>USER</cp:lastModifiedBy>
  <cp:revision>10</cp:revision>
  <cp:lastPrinted>2015-04-22T07:12:41Z</cp:lastPrinted>
  <dcterms:created xsi:type="dcterms:W3CDTF">2013-11-12T00:02:51Z</dcterms:created>
  <dcterms:modified xsi:type="dcterms:W3CDTF">2020-01-10T07:06:59Z</dcterms:modified>
</cp:coreProperties>
</file>