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144000" cy="6858000" type="screen4x3"/>
  <p:notesSz cx="6794500" cy="99314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486" cy="496031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48496" y="0"/>
            <a:ext cx="2944486" cy="496031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r">
              <a:defRPr sz="1300"/>
            </a:lvl1pPr>
          </a:lstStyle>
          <a:p>
            <a:pPr>
              <a:defRPr/>
            </a:pPr>
            <a:fld id="{5FB5B9A7-C358-4116-918E-63F1B9B7ECE0}" type="datetimeFigureOut">
              <a:rPr lang="ja-JP" altLang="en-US"/>
              <a:pPr>
                <a:defRPr/>
              </a:pPr>
              <a:t>2020/1/10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33829"/>
            <a:ext cx="2944486" cy="496031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48496" y="9433829"/>
            <a:ext cx="2944486" cy="496031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r">
              <a:defRPr sz="1300"/>
            </a:lvl1pPr>
          </a:lstStyle>
          <a:p>
            <a:pPr>
              <a:defRPr/>
            </a:pPr>
            <a:fld id="{205FC937-72BB-4ADA-B040-234E802E4E4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211691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486" cy="4960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496" y="0"/>
            <a:ext cx="2944486" cy="4960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6125"/>
            <a:ext cx="4962525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147" y="4716914"/>
            <a:ext cx="5436208" cy="446889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3829"/>
            <a:ext cx="2944486" cy="4960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496" y="9433829"/>
            <a:ext cx="2944486" cy="4960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49ECA364-ECBC-4856-B12C-08882D79AD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888233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740ECD2-DB29-43BC-80B6-CACA64AAC8FC}" type="slidenum">
              <a:rPr lang="en-US" altLang="ja-JP" smtClean="0"/>
              <a:pPr/>
              <a:t>1</a:t>
            </a:fld>
            <a:endParaRPr lang="en-US" altLang="ja-JP"/>
          </a:p>
        </p:txBody>
      </p:sp>
      <p:sp>
        <p:nvSpPr>
          <p:cNvPr id="2" name="Rectangle 7"/>
          <p:cNvSpPr txBox="1">
            <a:spLocks noGrp="1" noChangeArrowheads="1"/>
          </p:cNvSpPr>
          <p:nvPr/>
        </p:nvSpPr>
        <p:spPr>
          <a:xfrm>
            <a:off x="3848496" y="9433829"/>
            <a:ext cx="2944486" cy="496031"/>
          </a:xfrm>
          <a:prstGeom prst="rect">
            <a:avLst/>
          </a:prstGeom>
          <a:noFill/>
        </p:spPr>
        <p:txBody>
          <a:bodyPr lIns="95571" tIns="47786" rIns="95571" bIns="47786" anchor="b"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15993" indent="-275382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01528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42139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82750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23361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863972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04584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45195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ED407DA1-486D-4D6F-8840-434D1AFC2249}" type="slidenum">
              <a:rPr lang="en-US" altLang="ja-JP" sz="1300">
                <a:ea typeface="+mn-ea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en-US" altLang="ja-JP" sz="1300" dirty="0">
              <a:ea typeface="+mn-ea"/>
            </a:endParaRPr>
          </a:p>
        </p:txBody>
      </p:sp>
      <p:sp>
        <p:nvSpPr>
          <p:cNvPr id="41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102829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9C3ABC-7DB2-4B02-A779-CCD8203669B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F41F96-2361-46E6-B530-C015B67F354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46EF3-50C5-49CC-B584-B712A26071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CB5620-57D1-4607-917D-A510A874854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A16C9-8AD4-4B3C-B46F-182830CF83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69FB6-E3B4-4734-9597-869B0EB391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B97E6-CAAA-40E2-B746-0CAAB8869D4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E121D-E876-4C4D-8886-1E136DA319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4E26E-F700-4DFC-AEB2-9678A0E2E1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8BD2A-D110-4322-B568-DD2E7D0FA20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1E25C2-664D-4B57-8497-AFF76392A7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77EA7C7-04E5-4A7A-87D3-5AB988BBFC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552" y="476250"/>
            <a:ext cx="8239125" cy="1884362"/>
          </a:xfrm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ja-JP" altLang="en-US" sz="3600" b="1"/>
              <a:t>日本臨床栄養代謝学会　</a:t>
            </a:r>
            <a:r>
              <a:rPr lang="ja-JP" altLang="en-US" sz="3600" b="1" dirty="0"/>
              <a:t>利益相反開示　</a:t>
            </a:r>
            <a:br>
              <a:rPr lang="en-US" altLang="ja-JP" sz="3600" b="1" dirty="0"/>
            </a:br>
            <a:br>
              <a:rPr lang="ja-JP" altLang="en-US" sz="3600" b="1" i="1" dirty="0"/>
            </a:br>
            <a:r>
              <a:rPr lang="ja-JP" altLang="en-US" sz="2800" b="1" dirty="0"/>
              <a:t>筆頭演者名：　○○　○○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39552" y="2609528"/>
            <a:ext cx="8232941" cy="413184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①顧問：</a:t>
            </a:r>
            <a:r>
              <a:rPr lang="en-US" altLang="ja-JP" sz="2000" b="1" dirty="0"/>
              <a:t>			</a:t>
            </a:r>
            <a:r>
              <a:rPr lang="ja-JP" altLang="en-US" sz="2000" b="1" dirty="0"/>
              <a:t>○○○○○</a:t>
            </a:r>
            <a:r>
              <a:rPr lang="en-US" altLang="ja-JP" sz="20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②株保有・利益：</a:t>
            </a:r>
            <a:r>
              <a:rPr lang="en-US" altLang="ja-JP" sz="2000" b="1" dirty="0"/>
              <a:t>		</a:t>
            </a:r>
            <a:r>
              <a:rPr lang="ja-JP" altLang="en-US" sz="2000" b="1" dirty="0"/>
              <a:t>○○○○○ </a:t>
            </a:r>
            <a:r>
              <a:rPr lang="en-US" altLang="ja-JP" sz="20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③特許使用料：</a:t>
            </a:r>
            <a:r>
              <a:rPr lang="en-US" altLang="ja-JP" sz="2000" b="1" dirty="0"/>
              <a:t>		</a:t>
            </a:r>
            <a:r>
              <a:rPr lang="ja-JP" altLang="en-US" sz="2000" b="1" dirty="0"/>
              <a:t>○○○○○ </a:t>
            </a:r>
            <a:r>
              <a:rPr lang="en-US" altLang="ja-JP" sz="20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④講演料：</a:t>
            </a:r>
            <a:r>
              <a:rPr lang="en-US" altLang="ja-JP" sz="2000" b="1" dirty="0"/>
              <a:t>		</a:t>
            </a:r>
            <a:r>
              <a:rPr lang="ja-JP" altLang="en-US" sz="2000" b="1" dirty="0"/>
              <a:t>○○○○○ </a:t>
            </a:r>
            <a:r>
              <a:rPr lang="en-US" altLang="ja-JP" sz="18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⑤原稿料：</a:t>
            </a:r>
            <a:r>
              <a:rPr lang="en-US" altLang="ja-JP" sz="2000" b="1" dirty="0"/>
              <a:t>		</a:t>
            </a:r>
            <a:r>
              <a:rPr lang="ja-JP" altLang="en-US" sz="2000" b="1" dirty="0"/>
              <a:t>○○○○○ </a:t>
            </a:r>
            <a:r>
              <a:rPr lang="en-US" altLang="ja-JP" sz="18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⑥受託研究・共同研究費：○○○○○</a:t>
            </a:r>
            <a:r>
              <a:rPr lang="en-US" altLang="ja-JP" sz="20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⑦奨学寄付金：</a:t>
            </a:r>
            <a:r>
              <a:rPr lang="en-US" altLang="ja-JP" sz="2000" b="1" dirty="0"/>
              <a:t>		</a:t>
            </a:r>
            <a:r>
              <a:rPr lang="ja-JP" altLang="en-US" sz="2000" b="1" dirty="0"/>
              <a:t>○○○○○</a:t>
            </a:r>
            <a:r>
              <a:rPr lang="en-US" altLang="ja-JP" sz="18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⑧寄附講座所属：</a:t>
            </a:r>
            <a:r>
              <a:rPr lang="en-US" altLang="ja-JP" sz="2000" b="1" dirty="0"/>
              <a:t>	</a:t>
            </a:r>
            <a:r>
              <a:rPr lang="ja-JP" altLang="en-US" sz="2000" b="1" dirty="0"/>
              <a:t>○○○○○</a:t>
            </a:r>
            <a:r>
              <a:rPr lang="en-US" altLang="ja-JP" sz="18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b="1" dirty="0"/>
              <a:t>⑨贈答品等の報酬：</a:t>
            </a:r>
            <a:r>
              <a:rPr lang="en-US" altLang="ja-JP" sz="2000" b="1" dirty="0"/>
              <a:t>	</a:t>
            </a:r>
            <a:r>
              <a:rPr lang="ja-JP" altLang="en-US" sz="2000" b="1" dirty="0"/>
              <a:t>○○○○○</a:t>
            </a:r>
            <a:r>
              <a:rPr lang="en-US" altLang="ja-JP" sz="1800" b="1" dirty="0"/>
              <a:t>	</a:t>
            </a:r>
            <a:r>
              <a:rPr lang="ja-JP" altLang="en-US" sz="1200" b="1" dirty="0"/>
              <a:t>（</a:t>
            </a:r>
            <a:r>
              <a:rPr lang="en-US" altLang="ja-JP" sz="1200" b="1" dirty="0"/>
              <a:t>※</a:t>
            </a:r>
            <a:r>
              <a:rPr lang="ja-JP" altLang="en-US" sz="1200" b="1" dirty="0"/>
              <a:t>「なし」の場合は、「なし」と記載）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sz="18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1800" b="1" dirty="0">
                <a:solidFill>
                  <a:srgbClr val="FF0000"/>
                </a:solidFill>
              </a:rPr>
              <a:t>※</a:t>
            </a:r>
            <a:r>
              <a:rPr lang="ja-JP" altLang="en-US" sz="1800" b="1" dirty="0">
                <a:solidFill>
                  <a:srgbClr val="FF0000"/>
                </a:solidFill>
              </a:rPr>
              <a:t>必要な情報（利益相反の内容と企業名等）を開示してください。</a:t>
            </a:r>
            <a:endParaRPr lang="en-US" altLang="ja-JP" sz="1800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800" b="1" dirty="0">
                <a:solidFill>
                  <a:srgbClr val="FF0000"/>
                </a:solidFill>
              </a:rPr>
              <a:t>　開示基準は学会ホームページをご参照下さい。</a:t>
            </a:r>
            <a:endParaRPr lang="ja-JP" altLang="en-US" sz="1800" b="1" dirty="0"/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323528" y="14585"/>
            <a:ext cx="37497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＊</a:t>
            </a:r>
            <a:r>
              <a:rPr lang="en-US" altLang="ja-JP" sz="2400" dirty="0">
                <a:solidFill>
                  <a:srgbClr val="FF0000"/>
                </a:solidFill>
              </a:rPr>
              <a:t>COI</a:t>
            </a:r>
            <a:r>
              <a:rPr lang="ja-JP" altLang="en-US" sz="2400" dirty="0">
                <a:solidFill>
                  <a:srgbClr val="FF0000"/>
                </a:solidFill>
              </a:rPr>
              <a:t>開示情報がある場合</a:t>
            </a:r>
          </a:p>
        </p:txBody>
      </p:sp>
      <p:sp>
        <p:nvSpPr>
          <p:cNvPr id="3077" name="Text Box 10"/>
          <p:cNvSpPr txBox="1">
            <a:spLocks noChangeArrowheads="1"/>
          </p:cNvSpPr>
          <p:nvPr/>
        </p:nvSpPr>
        <p:spPr bwMode="auto">
          <a:xfrm>
            <a:off x="4773580" y="77093"/>
            <a:ext cx="3998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＜発表時には赤字を消去してください＞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310</Words>
  <Application>Microsoft Office PowerPoint</Application>
  <PresentationFormat>画面に合わせる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標準デザイン</vt:lpstr>
      <vt:lpstr>日本臨床栄養代謝学会　利益相反開示　  筆頭演者名：　○○　○○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【sample】JSPEN_COIあり0513</dc:title>
  <dc:creator>jspen2016j</dc:creator>
  <cp:lastModifiedBy>USER</cp:lastModifiedBy>
  <cp:revision>12</cp:revision>
  <cp:lastPrinted>2015-04-22T07:42:35Z</cp:lastPrinted>
  <dcterms:created xsi:type="dcterms:W3CDTF">2013-11-12T00:02:51Z</dcterms:created>
  <dcterms:modified xsi:type="dcterms:W3CDTF">2020-01-10T07:05:59Z</dcterms:modified>
</cp:coreProperties>
</file>