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35763" cy="98663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E1E1FF"/>
    <a:srgbClr val="B3FFD2"/>
    <a:srgbClr val="57FFDF"/>
    <a:srgbClr val="CCCCFF"/>
    <a:srgbClr val="99FF66"/>
    <a:srgbClr val="33CCFF"/>
    <a:srgbClr val="99FF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4" autoAdjust="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178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1" tIns="47421" rIns="94841" bIns="47421" numCol="1" anchor="t" anchorCtr="0" compatLnSpc="1">
            <a:prstTxWarp prst="textNoShape">
              <a:avLst/>
            </a:prstTxWarp>
          </a:bodyPr>
          <a:lstStyle>
            <a:lvl1pPr defTabSz="949109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6351" y="0"/>
            <a:ext cx="29178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1" tIns="47421" rIns="94841" bIns="47421" numCol="1" anchor="t" anchorCtr="0" compatLnSpc="1">
            <a:prstTxWarp prst="textNoShape">
              <a:avLst/>
            </a:prstTxWarp>
          </a:bodyPr>
          <a:lstStyle>
            <a:lvl1pPr algn="r" defTabSz="949109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B491ECB0-513E-44D6-B143-208D8F4B7073}" type="datetimeFigureOut">
              <a:rPr lang="ja-JP" altLang="en-US"/>
              <a:pPr>
                <a:defRPr/>
              </a:pPr>
              <a:t>2025/5/29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751" tIns="43875" rIns="87751" bIns="4387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1" tIns="47421" rIns="94841" bIns="474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1" y="9371013"/>
            <a:ext cx="29178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1" tIns="47421" rIns="94841" bIns="47421" numCol="1" anchor="b" anchorCtr="0" compatLnSpc="1">
            <a:prstTxWarp prst="textNoShape">
              <a:avLst/>
            </a:prstTxWarp>
          </a:bodyPr>
          <a:lstStyle>
            <a:lvl1pPr defTabSz="949109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6351" y="9371013"/>
            <a:ext cx="29178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41" tIns="47421" rIns="94841" bIns="47421" numCol="1" anchor="b" anchorCtr="0" compatLnSpc="1">
            <a:prstTxWarp prst="textNoShape">
              <a:avLst/>
            </a:prstTxWarp>
          </a:bodyPr>
          <a:lstStyle>
            <a:lvl1pPr algn="r" defTabSz="949109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4E7E4EB7-5837-4918-A0FA-AC3A99D22C5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184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dirty="0">
              <a:ea typeface="ＭＳ Ｐゴシック" charset="-128"/>
            </a:endParaRPr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7592"/>
            <a:fld id="{36AD6AE6-CFC7-4F2A-8940-CAA0CE1E49A5}" type="slidenum">
              <a:rPr lang="ja-JP" altLang="en-US" smtClean="0"/>
              <a:pPr defTabSz="947592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A301F-DFE7-4E89-9119-4198EAA333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51C96-3A8E-4375-9505-3CFBE30EDD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D3423-44A3-48CE-A51A-DB4B397525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5E67-DD15-4493-97DF-32F7EB5537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82A4F-853F-4E5B-B2A6-4C5BE505C9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78E55-936C-4C87-93EF-A42581A47F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10B91-26CC-42C6-88B3-7B8748CB2A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7634C-9B26-41D2-A624-5815593A06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EA578-4DD4-4F8A-96E4-A782452A606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676CF-CE36-4223-B822-BD6F40E9EB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48274-83D3-443C-B832-5BF470BD5B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811EDEF-5C2D-4E24-BD9A-60979E66BF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"/>
          <p:cNvSpPr txBox="1">
            <a:spLocks noChangeArrowheads="1"/>
          </p:cNvSpPr>
          <p:nvPr/>
        </p:nvSpPr>
        <p:spPr bwMode="auto">
          <a:xfrm>
            <a:off x="250825" y="5304690"/>
            <a:ext cx="4818948" cy="122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8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〒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514-0061</a:t>
            </a:r>
          </a:p>
          <a:p>
            <a:pPr>
              <a:lnSpc>
                <a:spcPts val="18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三重県津市一身田上津部田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1234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三重県総合文化センター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生涯学習センター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2F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小研修室　気付</a:t>
            </a:r>
          </a:p>
          <a:p>
            <a:pPr>
              <a:lnSpc>
                <a:spcPts val="18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回日本小児循環器学会総会・学術集会　運営本部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　宛</a:t>
            </a:r>
          </a:p>
        </p:txBody>
      </p:sp>
      <p:sp>
        <p:nvSpPr>
          <p:cNvPr id="3074" name="Rectangle 24"/>
          <p:cNvSpPr>
            <a:spLocks noChangeArrowheads="1"/>
          </p:cNvSpPr>
          <p:nvPr/>
        </p:nvSpPr>
        <p:spPr bwMode="auto">
          <a:xfrm>
            <a:off x="249472" y="3429000"/>
            <a:ext cx="9217025" cy="8509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　　　　　　　　　      </a:t>
            </a: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　（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ご連絡先</a:t>
            </a: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　　　　　　　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</a:t>
            </a: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75" name="Rectangle 25"/>
          <p:cNvSpPr>
            <a:spLocks noChangeArrowheads="1"/>
          </p:cNvSpPr>
          <p:nvPr/>
        </p:nvSpPr>
        <p:spPr bwMode="auto">
          <a:xfrm>
            <a:off x="5070634" y="6021288"/>
            <a:ext cx="3749838" cy="466166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</a:pP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荷物個数：　　　　　</a:t>
            </a:r>
            <a:r>
              <a:rPr lang="en-US" altLang="ja-JP" sz="3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個口</a:t>
            </a:r>
          </a:p>
        </p:txBody>
      </p:sp>
      <p:sp>
        <p:nvSpPr>
          <p:cNvPr id="3077" name="Rectangle 27"/>
          <p:cNvSpPr>
            <a:spLocks noChangeArrowheads="1"/>
          </p:cNvSpPr>
          <p:nvPr/>
        </p:nvSpPr>
        <p:spPr bwMode="auto">
          <a:xfrm>
            <a:off x="249472" y="2973874"/>
            <a:ext cx="8642350" cy="527134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貴社名：</a:t>
            </a:r>
          </a:p>
        </p:txBody>
      </p:sp>
      <p:sp>
        <p:nvSpPr>
          <p:cNvPr id="3079" name="Line 30"/>
          <p:cNvSpPr>
            <a:spLocks noChangeShapeType="1"/>
          </p:cNvSpPr>
          <p:nvPr/>
        </p:nvSpPr>
        <p:spPr bwMode="auto">
          <a:xfrm>
            <a:off x="249472" y="3501008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0" name="Line 31"/>
          <p:cNvSpPr>
            <a:spLocks noChangeShapeType="1"/>
          </p:cNvSpPr>
          <p:nvPr/>
        </p:nvSpPr>
        <p:spPr bwMode="auto">
          <a:xfrm>
            <a:off x="249472" y="4072748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1" name="Line 32"/>
          <p:cNvSpPr>
            <a:spLocks noChangeShapeType="1"/>
          </p:cNvSpPr>
          <p:nvPr/>
        </p:nvSpPr>
        <p:spPr bwMode="auto">
          <a:xfrm>
            <a:off x="250825" y="6669088"/>
            <a:ext cx="8642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3" name="Line 36"/>
          <p:cNvSpPr>
            <a:spLocks noChangeShapeType="1"/>
          </p:cNvSpPr>
          <p:nvPr/>
        </p:nvSpPr>
        <p:spPr bwMode="auto">
          <a:xfrm>
            <a:off x="250825" y="1268413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5" name="Line 31"/>
          <p:cNvSpPr>
            <a:spLocks noChangeShapeType="1"/>
          </p:cNvSpPr>
          <p:nvPr/>
        </p:nvSpPr>
        <p:spPr bwMode="auto">
          <a:xfrm>
            <a:off x="251520" y="5229200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6" name="Rectangle 27"/>
          <p:cNvSpPr>
            <a:spLocks noChangeArrowheads="1"/>
          </p:cNvSpPr>
          <p:nvPr/>
        </p:nvSpPr>
        <p:spPr bwMode="auto">
          <a:xfrm>
            <a:off x="251520" y="4149080"/>
            <a:ext cx="8642350" cy="936104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  <a:tabLst>
                <a:tab pos="1790700" algn="l"/>
                <a:tab pos="3944938" algn="l"/>
                <a:tab pos="5022850" algn="l"/>
              </a:tabLst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送付物区分：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関連学会テイクフリー用チラシ</a:t>
            </a:r>
          </a:p>
          <a:p>
            <a:pPr eaLnBrk="0" hangingPunct="0">
              <a:spcBef>
                <a:spcPct val="20000"/>
              </a:spcBef>
              <a:tabLst>
                <a:tab pos="1790700" algn="l"/>
                <a:tab pos="3944938" algn="l"/>
                <a:tab pos="5022850" algn="l"/>
              </a:tabLst>
            </a:pP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事務局にて開封し、テイクフリーコーナーに設置します</a:t>
            </a:r>
            <a:endParaRPr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7" name="Rectangle 27"/>
          <p:cNvSpPr>
            <a:spLocks noChangeArrowheads="1"/>
          </p:cNvSpPr>
          <p:nvPr/>
        </p:nvSpPr>
        <p:spPr bwMode="auto">
          <a:xfrm>
            <a:off x="251520" y="1937966"/>
            <a:ext cx="8642350" cy="842962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学会</a:t>
            </a:r>
            <a:r>
              <a:rPr kumimoji="0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名：</a:t>
            </a:r>
            <a:endParaRPr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2" name="Rectangle 22"/>
          <p:cNvSpPr>
            <a:spLocks noChangeArrowheads="1"/>
          </p:cNvSpPr>
          <p:nvPr/>
        </p:nvSpPr>
        <p:spPr bwMode="auto">
          <a:xfrm>
            <a:off x="250130" y="188912"/>
            <a:ext cx="8642350" cy="155610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>
              <a:spcBef>
                <a:spcPct val="20000"/>
              </a:spcBef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回日本小児循環器学会総会・学術集会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関連学会テイクフリー用ポスター・チラシ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送付荷札</a:t>
            </a:r>
            <a:endParaRPr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0" hangingPunct="0">
              <a:spcBef>
                <a:spcPct val="20000"/>
              </a:spcBef>
            </a:pPr>
            <a:r>
              <a:rPr lang="ja-JP" altLang="en-US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en-US" altLang="ja-JP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en-US" altLang="ja-JP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ja-JP" altLang="en-US" sz="2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午前中必着＊</a:t>
            </a:r>
            <a:endParaRPr lang="en-US" altLang="ja-JP" sz="2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3" name="Line 28"/>
          <p:cNvSpPr>
            <a:spLocks noChangeShapeType="1"/>
          </p:cNvSpPr>
          <p:nvPr/>
        </p:nvSpPr>
        <p:spPr bwMode="auto">
          <a:xfrm>
            <a:off x="250825" y="188913"/>
            <a:ext cx="8642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4" name="Line 33"/>
          <p:cNvSpPr>
            <a:spLocks noChangeShapeType="1"/>
          </p:cNvSpPr>
          <p:nvPr/>
        </p:nvSpPr>
        <p:spPr bwMode="auto">
          <a:xfrm>
            <a:off x="250825" y="188913"/>
            <a:ext cx="0" cy="6480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95" name="Line 34"/>
          <p:cNvSpPr>
            <a:spLocks noChangeShapeType="1"/>
          </p:cNvSpPr>
          <p:nvPr/>
        </p:nvSpPr>
        <p:spPr bwMode="auto">
          <a:xfrm>
            <a:off x="8893175" y="188913"/>
            <a:ext cx="0" cy="6480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>
            <a:off x="249472" y="2708920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A56A9C9-E4AD-B771-0922-294F8AFCB304}"/>
              </a:ext>
            </a:extLst>
          </p:cNvPr>
          <p:cNvCxnSpPr/>
          <p:nvPr/>
        </p:nvCxnSpPr>
        <p:spPr bwMode="auto">
          <a:xfrm>
            <a:off x="4932040" y="5224320"/>
            <a:ext cx="0" cy="14447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11132346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104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默认设计模板</vt:lpstr>
      <vt:lpstr>PowerPoint プレゼンテーション</vt:lpstr>
    </vt:vector>
  </TitlesOfParts>
  <Company>xh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gengyulan</dc:creator>
  <cp:lastModifiedBy>kc</cp:lastModifiedBy>
  <cp:revision>119</cp:revision>
  <cp:lastPrinted>2024-05-14T05:54:09Z</cp:lastPrinted>
  <dcterms:created xsi:type="dcterms:W3CDTF">2007-12-23T15:52:49Z</dcterms:created>
  <dcterms:modified xsi:type="dcterms:W3CDTF">2025-05-29T02:44:44Z</dcterms:modified>
</cp:coreProperties>
</file>