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howGuides="1">
      <p:cViewPr varScale="1">
        <p:scale>
          <a:sx n="82" d="100"/>
          <a:sy n="82" d="100"/>
        </p:scale>
        <p:origin x="392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9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79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20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3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56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98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65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55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53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1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5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48DB3-583A-4818-895C-B04E05B1FC3B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14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3568" y="699542"/>
            <a:ext cx="8237538" cy="228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日本小児循環器学会</a:t>
            </a:r>
            <a:br>
              <a:rPr lang="en-US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en-US" altLang="ja-JP" sz="16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発表者名（全員の氏名を記載する）</a:t>
            </a:r>
            <a:endParaRPr lang="en-US" altLang="ja-JP" sz="16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1011" y="3363838"/>
            <a:ext cx="8677267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演題発表に関連し、発表者および全ての共同発表者には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年間において、開示すべき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800319" y="243111"/>
            <a:ext cx="70823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サンプル（スライド表示）：発表に際し、申告すべきＣＯＩ状態がない場合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71079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3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83768" y="627534"/>
            <a:ext cx="4968552" cy="116968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日本小児循環器学会</a:t>
            </a:r>
            <a:b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800" b="1" dirty="0">
                <a:latin typeface="Arial" charset="0"/>
              </a:rPr>
              <a:t>　</a:t>
            </a:r>
            <a:r>
              <a:rPr lang="ja-JP" altLang="en-US" sz="105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発表者名（全員の氏名を記載する）</a:t>
            </a:r>
            <a:endParaRPr lang="en-US" altLang="ja-JP" sz="105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3568" y="1851671"/>
            <a:ext cx="7632848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buFontTx/>
              <a:buNone/>
            </a:pPr>
            <a:r>
              <a:rPr lang="ja-JP" altLang="en-US" sz="1400" b="1" dirty="0">
                <a:latin typeface="Arial" charset="0"/>
              </a:rPr>
              <a:t>　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演題発表に関連し、筆頭発表者○○（あるいは共同発表者○○）が開示すべき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</a:p>
          <a:p>
            <a:pPr>
              <a:lnSpc>
                <a:spcPts val="1000"/>
              </a:lnSpc>
              <a:buFontTx/>
              <a:buNone/>
            </a:pP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関係にある企業など（過去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年間）</a:t>
            </a:r>
            <a:endParaRPr lang="en-US" altLang="ja-JP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　　　　　　　　　　　　　　　 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　　　　　　　　　　 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　　　　　　　　　　　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　　　　　　　　　　　　　　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　　　　　　　　　　　　  　○○製薬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　　　　○○製薬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　 　　　　　　　　　 ○○製薬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⑧寄付講座所属：　　　　　　　　　 あり（○○製薬）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　　　　 　　 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>
              <a:lnSpc>
                <a:spcPct val="70000"/>
              </a:lnSpc>
              <a:buFontTx/>
              <a:buNone/>
            </a:pPr>
            <a:endParaRPr lang="en-US" altLang="ja-JP" sz="12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933924" y="186418"/>
            <a:ext cx="72761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　サンプル（スライド表示）：発表に際し、申告すべきＣＯＩ状態がある</a:t>
            </a:r>
            <a:r>
              <a:rPr kumimoji="0" lang="en-US" altLang="en-US" sz="16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場合</a:t>
            </a:r>
            <a:endParaRPr kumimoji="0" lang="ja-JP" altLang="en-US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円形吹き出し 7"/>
          <p:cNvSpPr>
            <a:spLocks noChangeArrowheads="1"/>
          </p:cNvSpPr>
          <p:nvPr/>
        </p:nvSpPr>
        <p:spPr bwMode="auto">
          <a:xfrm>
            <a:off x="6242446" y="2355726"/>
            <a:ext cx="2695575" cy="1333500"/>
          </a:xfrm>
          <a:prstGeom prst="wedgeEllipseCallout">
            <a:avLst>
              <a:gd name="adj1" fmla="val -45871"/>
              <a:gd name="adj2" fmla="val 43725"/>
            </a:avLst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「あり」の場合は、過去</a:t>
            </a:r>
            <a:r>
              <a:rPr kumimoji="0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年間分を一括して、企業名・団体名を記入。金額の記載は不要。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967" y="692480"/>
            <a:ext cx="1139825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07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48199" y="1419622"/>
            <a:ext cx="8200265" cy="1462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Cardiac Surgery COI Disclosure</a:t>
            </a:r>
            <a:b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ja-JP" sz="1600" i="1" dirty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  <a:endParaRPr lang="en-US" altLang="ja-JP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42828" y="2944529"/>
            <a:ext cx="8411006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endParaRPr lang="en-US" altLang="ja-JP" sz="18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 during past three years.</a:t>
            </a:r>
            <a:endParaRPr lang="ja-JP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400" b="1" i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366497" y="415925"/>
            <a:ext cx="84110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oral presentation to disclose COI status,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when no conflicts of interest to disclose exist 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F1430A1-8629-7765-FC10-8EEC1F93E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99" y="197335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80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69889" y="2355726"/>
            <a:ext cx="8666607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Consultation fees: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</a:p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②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Stock ownership/profit: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	      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 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③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Patent fees: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　                           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④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Remuneration for lecture:	           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⑤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Manuscript fees: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	          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⑥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○○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⑦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Scholarship fund: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		          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⑧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Affiliation with Endowed Department:    yes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（○○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pharmaceuticals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⑨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Other remuneration such as gifts:          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endParaRPr lang="en-US" altLang="ja-JP" sz="1200" b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540145" y="2327492"/>
            <a:ext cx="2415527" cy="846137"/>
          </a:xfrm>
          <a:prstGeom prst="roundRect">
            <a:avLst/>
          </a:prstGeom>
          <a:solidFill>
            <a:srgbClr val="00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en-US" altLang="ja-JP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give the name of company/ organization. There is no need to disclose the amount.</a:t>
            </a:r>
            <a:endParaRPr lang="ja-JP" alt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63" y="28222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930729" y="33814"/>
            <a:ext cx="728254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oral presentation to disclose COI status,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when conflicts of interest to disclose exist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67160" y="1707654"/>
            <a:ext cx="860968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The author (</a:t>
            </a:r>
            <a:r>
              <a:rPr lang="ja-JP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〇〇</a:t>
            </a: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) has the financial conflicts of interest to disclose concerning the presentation during past three years.</a:t>
            </a:r>
            <a:endParaRPr lang="ja-JP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00" b="1" i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38697" y="772478"/>
            <a:ext cx="8666607" cy="9655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</a:t>
            </a:r>
          </a:p>
          <a:p>
            <a:pPr>
              <a:lnSpc>
                <a:spcPts val="2000"/>
              </a:lnSpc>
            </a:pP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Cardiac Surgery COI Disclosure</a:t>
            </a:r>
            <a:r>
              <a:rPr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</a:p>
        </p:txBody>
      </p:sp>
    </p:spTree>
    <p:extLst>
      <p:ext uri="{BB962C8B-B14F-4D97-AF65-F5344CB8AC3E}">
        <p14:creationId xmlns:p14="http://schemas.microsoft.com/office/powerpoint/2010/main" val="272619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452</Words>
  <Application>Microsoft Office PowerPoint</Application>
  <PresentationFormat>画面に合わせる (16:9)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EPSON1</dc:creator>
  <cp:lastModifiedBy>酒井 咲織</cp:lastModifiedBy>
  <cp:revision>23</cp:revision>
  <dcterms:created xsi:type="dcterms:W3CDTF">2020-10-30T04:48:40Z</dcterms:created>
  <dcterms:modified xsi:type="dcterms:W3CDTF">2023-06-22T03:46:51Z</dcterms:modified>
</cp:coreProperties>
</file>