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howGuides="1">
      <p:cViewPr varScale="1">
        <p:scale>
          <a:sx n="133" d="100"/>
          <a:sy n="133" d="100"/>
        </p:scale>
        <p:origin x="90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9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79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20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31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56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98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65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55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533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713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54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48DB3-583A-4818-895C-B04E05B1FC3B}" type="datetimeFigureOut">
              <a:rPr kumimoji="1" lang="ja-JP" altLang="en-US" smtClean="0"/>
              <a:t>2024/6/10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142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48199" y="1419622"/>
            <a:ext cx="8200265" cy="14623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b="1" dirty="0">
                <a:latin typeface="Arial" panose="020B0604020202020204" pitchFamily="34" charset="0"/>
                <a:cs typeface="Arial" panose="020B0604020202020204" pitchFamily="34" charset="0"/>
              </a:rPr>
              <a:t>Japanese Society of Pediatric Cardiology and Cardiac Surgery COI Disclosure</a:t>
            </a:r>
            <a:br>
              <a:rPr lang="en-US" altLang="ja-JP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altLang="ja-JP" sz="1600" i="1" dirty="0">
                <a:latin typeface="Arial" panose="020B0604020202020204" pitchFamily="34" charset="0"/>
                <a:cs typeface="Arial" panose="020B0604020202020204" pitchFamily="34" charset="0"/>
              </a:rPr>
              <a:t>Names of All Authors :</a:t>
            </a:r>
            <a:endParaRPr lang="en-US" altLang="ja-JP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42828" y="2944529"/>
            <a:ext cx="8411006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endParaRPr lang="en-US" altLang="ja-JP" sz="1800" b="1" dirty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ja-JP" sz="1800" b="1" dirty="0">
                <a:latin typeface="Arial" panose="020B0604020202020204" pitchFamily="34" charset="0"/>
                <a:cs typeface="Arial" panose="020B0604020202020204" pitchFamily="34" charset="0"/>
              </a:rPr>
              <a:t>The authors have no financial conflicts of interest to disclose concerning the presentation during past three years.</a:t>
            </a:r>
            <a:endParaRPr lang="ja-JP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400" b="1" i="1" dirty="0">
              <a:solidFill>
                <a:srgbClr val="FFFF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1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正方形/長方形 3"/>
          <p:cNvSpPr>
            <a:spLocks noChangeArrowheads="1"/>
          </p:cNvSpPr>
          <p:nvPr/>
        </p:nvSpPr>
        <p:spPr bwMode="auto">
          <a:xfrm>
            <a:off x="366497" y="415925"/>
            <a:ext cx="841100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Form 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A sample slide for an oral presentation to disclose COI status,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when no conflicts of interest to disclose exist 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9F1430A1-8629-7765-FC10-8EEC1F93E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99" y="197335"/>
            <a:ext cx="1141413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800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69889" y="2355726"/>
            <a:ext cx="8666607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7913" algn="l">
              <a:lnSpc>
                <a:spcPct val="60000"/>
              </a:lnSpc>
              <a:buFont typeface="Arial" charset="0"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①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Consultation fees: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　 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none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</a:t>
            </a:r>
          </a:p>
          <a:p>
            <a:pPr marL="1077913" algn="l">
              <a:lnSpc>
                <a:spcPct val="60000"/>
              </a:lnSpc>
              <a:buFont typeface="Arial" charset="0"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②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Stock ownership/profit: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	      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  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none</a:t>
            </a: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③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Patent fees: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　　　　　　　                            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none</a:t>
            </a: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④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Remuneration for lecture:	           none</a:t>
            </a: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⑤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Manuscript fees: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　　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	          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</a:p>
          <a:p>
            <a:pPr marL="1077913" algn="l">
              <a:lnSpc>
                <a:spcPct val="80000"/>
              </a:lnSpc>
              <a:buFont typeface="Arial" charset="0"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⑥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Trust research/joint research funds: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     ○○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  <a:endParaRPr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⑦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Scholarship fund: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		          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</a:p>
          <a:p>
            <a:pPr marL="1077913" algn="l">
              <a:lnSpc>
                <a:spcPct val="80000"/>
              </a:lnSpc>
              <a:buFont typeface="Arial" charset="0"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⑧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Affiliation with Endowed Department:    yes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（○○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pharmaceuticals</a:t>
            </a: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⑨</a:t>
            </a:r>
            <a:r>
              <a:rPr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Other remuneration such as gifts:          none</a:t>
            </a:r>
          </a:p>
          <a:p>
            <a:pPr marL="1077913" algn="l">
              <a:lnSpc>
                <a:spcPct val="60000"/>
              </a:lnSpc>
              <a:buFontTx/>
              <a:buNone/>
            </a:pPr>
            <a:endParaRPr lang="en-US" altLang="ja-JP" sz="1200" b="1" dirty="0">
              <a:solidFill>
                <a:srgbClr val="FFFF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6540145" y="2327492"/>
            <a:ext cx="2415527" cy="846137"/>
          </a:xfrm>
          <a:prstGeom prst="roundRect">
            <a:avLst/>
          </a:prstGeom>
          <a:solidFill>
            <a:srgbClr val="00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r>
              <a:rPr lang="en-US" altLang="ja-JP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“yes”, give the name of company/ organization. There is no need to disclose the amount.</a:t>
            </a:r>
            <a:endParaRPr lang="ja-JP" alt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63" y="28222"/>
            <a:ext cx="1141413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正方形/長方形 6"/>
          <p:cNvSpPr>
            <a:spLocks noChangeArrowheads="1"/>
          </p:cNvSpPr>
          <p:nvPr/>
        </p:nvSpPr>
        <p:spPr bwMode="auto">
          <a:xfrm>
            <a:off x="930729" y="33814"/>
            <a:ext cx="728254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Form 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A sample slide for an oral presentation to disclose COI status,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when conflicts of interest to disclose exist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67160" y="1707654"/>
            <a:ext cx="860968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ja-JP" sz="1800" b="1" dirty="0">
                <a:latin typeface="Arial" panose="020B0604020202020204" pitchFamily="34" charset="0"/>
                <a:cs typeface="Arial" panose="020B0604020202020204" pitchFamily="34" charset="0"/>
              </a:rPr>
              <a:t>The author (</a:t>
            </a:r>
            <a:r>
              <a:rPr lang="ja-JP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〇〇</a:t>
            </a:r>
            <a:r>
              <a:rPr lang="en-US" altLang="ja-JP" sz="1800" b="1" dirty="0">
                <a:latin typeface="Arial" panose="020B0604020202020204" pitchFamily="34" charset="0"/>
                <a:cs typeface="Arial" panose="020B0604020202020204" pitchFamily="34" charset="0"/>
              </a:rPr>
              <a:t>) has the financial conflicts of interest to disclose concerning the presentation during past three years.</a:t>
            </a:r>
            <a:endParaRPr lang="ja-JP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400" b="1" i="1" dirty="0">
              <a:solidFill>
                <a:srgbClr val="FFFF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38697" y="772478"/>
            <a:ext cx="8666607" cy="9655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Japanese Society of Pediatric Cardiology and </a:t>
            </a:r>
          </a:p>
          <a:p>
            <a:pPr>
              <a:lnSpc>
                <a:spcPts val="2000"/>
              </a:lnSpc>
            </a:pPr>
            <a:r>
              <a:rPr lang="en-US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Cardiac Surgery COI Disclosure</a:t>
            </a:r>
            <a:r>
              <a:rPr lang="ja-JP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ja-JP" sz="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000"/>
              </a:lnSpc>
            </a:pPr>
            <a:r>
              <a:rPr lang="en-US" altLang="ja-JP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Names of All Authors :</a:t>
            </a:r>
          </a:p>
        </p:txBody>
      </p:sp>
    </p:spTree>
    <p:extLst>
      <p:ext uri="{BB962C8B-B14F-4D97-AF65-F5344CB8AC3E}">
        <p14:creationId xmlns:p14="http://schemas.microsoft.com/office/powerpoint/2010/main" val="2726198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218</Words>
  <Application>Microsoft Office PowerPoint</Application>
  <PresentationFormat>画面に合わせる (16:9)</PresentationFormat>
  <Paragraphs>24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EPSON1</dc:creator>
  <cp:lastModifiedBy>リンケージ コンベンション</cp:lastModifiedBy>
  <cp:revision>24</cp:revision>
  <dcterms:created xsi:type="dcterms:W3CDTF">2020-10-30T04:48:40Z</dcterms:created>
  <dcterms:modified xsi:type="dcterms:W3CDTF">2024-06-10T07:41:28Z</dcterms:modified>
</cp:coreProperties>
</file>