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howGuides="1">
      <p:cViewPr varScale="1">
        <p:scale>
          <a:sx n="133" d="100"/>
          <a:sy n="133" d="100"/>
        </p:scale>
        <p:origin x="90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9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79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20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3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56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98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65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55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53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1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5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48DB3-583A-4818-895C-B04E05B1FC3B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14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48199" y="1419622"/>
            <a:ext cx="8200265" cy="1462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Cardiac Surgery COI Disclosure</a:t>
            </a:r>
            <a:b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ja-JP" sz="1600" i="1" dirty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  <a:endParaRPr lang="en-US" altLang="ja-JP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42828" y="2944529"/>
            <a:ext cx="8411006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endParaRPr lang="en-US" altLang="ja-JP" sz="18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 during past three years.</a:t>
            </a:r>
            <a:endParaRPr lang="ja-JP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400" b="1" i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366497" y="415925"/>
            <a:ext cx="84110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oral presentation to disclose COI status,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when no conflicts of interest to disclose exist 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F1430A1-8629-7765-FC10-8EEC1F93E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99" y="197335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80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69889" y="2355726"/>
            <a:ext cx="8666607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Consultation fees: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</a:p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②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Stock ownership/profit: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	      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 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③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Patent fees: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　                           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④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Remuneration for lecture:	           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⑤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Manuscript fees: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	          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⑥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○○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⑦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Scholarship fund: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		          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⑧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Affiliation with Endowed Department:    yes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（○○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pharmaceuticals</a:t>
            </a: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⑨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Other remuneration such as gifts:          none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endParaRPr lang="en-US" altLang="ja-JP" sz="1200" b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540145" y="2327492"/>
            <a:ext cx="2415527" cy="846137"/>
          </a:xfrm>
          <a:prstGeom prst="roundRect">
            <a:avLst/>
          </a:prstGeom>
          <a:solidFill>
            <a:srgbClr val="00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en-US" altLang="ja-JP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give the name of company/ organization. There is no need to disclose the amount.</a:t>
            </a:r>
            <a:endParaRPr lang="ja-JP" alt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63" y="28222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930729" y="33814"/>
            <a:ext cx="728254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oral presentation to disclose COI status,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when conflicts of interest to disclose exist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67160" y="1707654"/>
            <a:ext cx="860968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The author (</a:t>
            </a:r>
            <a:r>
              <a:rPr lang="ja-JP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〇〇</a:t>
            </a: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) has the financial conflicts of interest to disclose concerning the presentation during past three years.</a:t>
            </a:r>
            <a:endParaRPr lang="ja-JP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00" b="1" i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38697" y="772478"/>
            <a:ext cx="8666607" cy="9655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</a:t>
            </a:r>
          </a:p>
          <a:p>
            <a:pPr>
              <a:lnSpc>
                <a:spcPts val="2000"/>
              </a:lnSpc>
            </a:pP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Cardiac Surgery COI Disclosure</a:t>
            </a:r>
            <a:r>
              <a:rPr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</a:p>
        </p:txBody>
      </p:sp>
    </p:spTree>
    <p:extLst>
      <p:ext uri="{BB962C8B-B14F-4D97-AF65-F5344CB8AC3E}">
        <p14:creationId xmlns:p14="http://schemas.microsoft.com/office/powerpoint/2010/main" val="272619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218</Words>
  <Application>Microsoft Office PowerPoint</Application>
  <PresentationFormat>画面に合わせる (16:9)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EPSON1</dc:creator>
  <cp:lastModifiedBy>リンケージ コンベンション</cp:lastModifiedBy>
  <cp:revision>24</cp:revision>
  <dcterms:created xsi:type="dcterms:W3CDTF">2020-10-30T04:48:40Z</dcterms:created>
  <dcterms:modified xsi:type="dcterms:W3CDTF">2024-06-10T07:41:28Z</dcterms:modified>
</cp:coreProperties>
</file>