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9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E033C-728D-5345-B543-2D7F298BE46C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65D70-DB17-8241-8A0E-9907DA49E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572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4E5A92-B463-4934-BEB2-2381207B6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DBDAFAE-00F9-4353-BA9E-1BFA7FBAE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D2EB5E-6A45-45C3-831D-AB8F4AEA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12B78D-B146-4927-AB68-B1B782EC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C1B0A6-494F-40C1-BD56-6D73BDA4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B9389-97CB-467E-9CE5-9904D27C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508B45-07E7-41FD-80B0-3F1C28914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CF1366-47C3-4E8A-9B3B-915BAE63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13312-616A-47EC-9684-8F63B7D4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07E6A7-F9EA-4C6F-BDB9-359C6AB2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7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C743A1-6C98-4FB6-9CAF-718219D8B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6B1537-2753-4FAF-B48E-AB90EE84A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E63F2B-D633-4B46-BAD5-8936828C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EDF6C8-6C63-4EE6-93DE-A1CE237A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7FCCFB-3D24-4282-8F02-69AFF53F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8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5854B-DE86-4CD9-A457-ED22383D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60C055-FA04-484A-8EC9-DD2AC930A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28D4C1-363C-4193-94F7-8C82E07F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58879-0D81-421A-B83F-264C22A8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EF364D-1983-4A55-AFA6-4A98644D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2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AAAA0-ED9C-414A-B560-8E17AC680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CFF9B1-8601-4342-AF98-EE93706CE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374F4F-1DAD-4129-93F6-9CA5299A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13577A-5D91-477D-82F1-D209E174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CCFF0F-740F-4C1F-8105-9E8F87E2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3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4A5FB8-6B1A-43D3-8938-43F4E7DE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D5E861-77B0-43FC-97AB-F1AC06927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D291F8-3741-4B70-A83A-C1ED02779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E07F64-516D-4BA9-8E42-A1C9B7DC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CCC1BF-2E11-4BF1-A877-FE147540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C87D68-B6F0-402D-86A8-DB71F9AE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15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88CEE-FE55-4CA9-BEFC-21D8AFD3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08F98A-6C2D-4C0C-94C6-252DE5F34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0F2B6C-34A3-48C0-A897-7306FFA95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258C20-8B79-4E73-B759-C66934D83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F7BA5C-6D0A-445F-A07F-D9085E9FA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B22BCC6-07BF-468C-B6E1-A3C817DB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2C0138-DB49-424A-A930-191DF12C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5DD9F78-31FD-4C4C-8F24-A14337D0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4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DC09A5-561C-40FF-BDCB-C653C246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8AB771-949E-476B-BCEA-B41B3BD1D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600703B-51AD-4FF1-B46A-496964E0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ECF89F-6D3E-4D9C-AA8B-FC8C6286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3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B54D41F-6412-41FD-8DED-08C8E967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012CA7-1508-429A-AC8E-094BC142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D4CCC6-9573-4DC9-9176-9B36A5F6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83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171AE2-1DF4-4869-8C26-41E90FA8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E78D95-5AD8-4E35-AB0F-E3FA01D4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FC6D8D-A2E2-41F2-B71B-99731F12B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3716C7-4C2A-428C-80F5-EABD9781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F363F7-16C9-4C0D-ADA7-ED46BBE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F4B2EC-14E4-4E44-8CFF-AE103D33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4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C283C9-601F-4A2E-8925-E56BEFB89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E57FBF-63D9-4E4F-93DD-660BE8EF3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03E0EF-3B95-4C2A-8C6B-A5B8D171A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1D9EA6-32B9-4EBB-8E5D-010BF9A6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05B1A0-2753-4D7D-A3A5-7503FC92B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811461-C6DA-4518-AD1E-245ACA9D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01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974539-B9AD-431E-ABF8-956FB2C8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A586C8-1AE7-4D17-9C72-AAF6E2989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377941-E464-442C-A602-51DFBD99F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980B7-9261-4CC5-8E48-04E5A4890A5E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1F24AC-7A62-4EEB-BB52-44476578E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B8A04-D633-4BE4-A423-0EE863A2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35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402F84E8-7CC2-094C-93C8-75B79D9F2E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82" y="0"/>
            <a:ext cx="12196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740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hwd025-T</dc:creator>
  <cp:lastModifiedBy>Microsoft Office ユーザー</cp:lastModifiedBy>
  <cp:revision>11</cp:revision>
  <cp:lastPrinted>2020-10-08T03:16:45Z</cp:lastPrinted>
  <dcterms:created xsi:type="dcterms:W3CDTF">2020-08-04T07:49:58Z</dcterms:created>
  <dcterms:modified xsi:type="dcterms:W3CDTF">2020-10-08T03:16:47Z</dcterms:modified>
</cp:coreProperties>
</file>