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103" d="100"/>
          <a:sy n="103" d="100"/>
        </p:scale>
        <p:origin x="79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801091" y="473074"/>
            <a:ext cx="8626763" cy="221470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42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回日本口腔腫瘍学会総会・学術大会</a:t>
            </a:r>
            <a:endParaRPr lang="en-US" altLang="ja-JP" sz="28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</a:rPr>
              <a:t>利益相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71F2A15-D6EF-4882-B746-00E0466A0B3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24000" y="322497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私は今回の演題に関連して、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はありません。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40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CL7</cp:lastModifiedBy>
  <cp:revision>96</cp:revision>
  <cp:lastPrinted>2017-01-16T09:10:07Z</cp:lastPrinted>
  <dcterms:created xsi:type="dcterms:W3CDTF">2000-09-04T17:39:07Z</dcterms:created>
  <dcterms:modified xsi:type="dcterms:W3CDTF">2023-09-06T03:02:19Z</dcterms:modified>
</cp:coreProperties>
</file>