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>
        <p:scale>
          <a:sx n="73" d="100"/>
          <a:sy n="73" d="100"/>
        </p:scale>
        <p:origin x="-129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2019/5/28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640960" cy="6048672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32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64</a:t>
            </a:r>
            <a:r>
              <a:rPr lang="ja-JP" altLang="en-US" sz="32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 公益社団法人 </a:t>
            </a:r>
            <a:r>
              <a:rPr lang="en-US" altLang="ja-JP" sz="3200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200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200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</a:t>
            </a:r>
            <a:r>
              <a:rPr lang="ja-JP" altLang="en-US" sz="32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口腔外科学会総会・学術</a:t>
            </a:r>
            <a:r>
              <a:rPr lang="ja-JP" altLang="en-US" sz="3200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大会</a:t>
            </a:r>
            <a:r>
              <a:rPr lang="en-US" altLang="ja-JP" sz="3200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200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3200" dirty="0" smtClean="0">
                <a:solidFill>
                  <a:srgbClr val="FFFF00"/>
                </a:solidFill>
                <a:latin typeface="+mj-ea"/>
              </a:rPr>
              <a:t>利益相</a:t>
            </a:r>
            <a:r>
              <a:rPr lang="ja-JP" altLang="ja-JP" sz="3200" dirty="0" smtClean="0">
                <a:solidFill>
                  <a:srgbClr val="FFFF00"/>
                </a:solidFill>
                <a:latin typeface="+mj-ea"/>
              </a:rPr>
              <a:t>反</a:t>
            </a:r>
            <a:r>
              <a:rPr lang="en-US" altLang="ja-JP" sz="3200" dirty="0" smtClean="0">
                <a:solidFill>
                  <a:srgbClr val="FFFF00"/>
                </a:solidFill>
                <a:latin typeface="+mj-ea"/>
              </a:rPr>
              <a:t>(COI)</a:t>
            </a:r>
            <a:r>
              <a:rPr lang="ja-JP" altLang="ja-JP" sz="3200" dirty="0" smtClean="0">
                <a:solidFill>
                  <a:srgbClr val="FFFF00"/>
                </a:solidFill>
                <a:latin typeface="+mj-ea"/>
              </a:rPr>
              <a:t>開示</a:t>
            </a:r>
            <a:r>
              <a:rPr lang="ja-JP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600" dirty="0">
                <a:solidFill>
                  <a:schemeClr val="bg1"/>
                </a:solidFill>
                <a:latin typeface="+mj-ea"/>
              </a:rPr>
              <a:t>2019</a:t>
            </a:r>
            <a:r>
              <a:rPr lang="ja-JP" altLang="en-US" sz="3600" dirty="0">
                <a:solidFill>
                  <a:schemeClr val="bg1"/>
                </a:solidFill>
                <a:latin typeface="+mj-ea"/>
              </a:rPr>
              <a:t>年</a:t>
            </a: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>10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月</a:t>
            </a: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>25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日（金）</a:t>
            </a: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>, </a:t>
            </a: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>26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日（土）</a:t>
            </a: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>, </a:t>
            </a: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>27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日（日）</a:t>
            </a: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筆頭発表者氏名：○○　○○</a:t>
            </a:r>
            <a:br>
              <a:rPr lang="ja-JP" altLang="en-US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en-US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本演題に関して、発表者の開示すべき</a:t>
            </a:r>
            <a:br>
              <a:rPr lang="ja-JP" altLang="en-US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利益相反状態はありません。</a:t>
            </a:r>
            <a:br>
              <a:rPr lang="ja-JP" altLang="en-US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ja-JP" sz="3600" dirty="0" smtClean="0">
                <a:solidFill>
                  <a:schemeClr val="bg1"/>
                </a:solidFill>
                <a:latin typeface="+mj-ea"/>
              </a:rPr>
            </a:br>
            <a:endParaRPr kumimoji="1" lang="ja-JP" altLang="en-US" sz="3600" dirty="0">
              <a:solidFill>
                <a:schemeClr val="bg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44016"/>
            <a:ext cx="8064896" cy="3933056"/>
          </a:xfrm>
        </p:spPr>
        <p:txBody>
          <a:bodyPr>
            <a:noAutofit/>
          </a:bodyPr>
          <a:lstStyle/>
          <a:p>
            <a:r>
              <a:rPr lang="zh-CN" altLang="en-US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zh-CN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64</a:t>
            </a:r>
            <a:r>
              <a:rPr lang="zh-CN" altLang="en-US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 公益社団法人 </a:t>
            </a:r>
            <a:br>
              <a:rPr lang="zh-CN" altLang="en-US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zh-CN" altLang="en-US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日本口腔外科学会総会・学術大会</a:t>
            </a:r>
            <a:br>
              <a:rPr lang="zh-CN" altLang="en-US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zh-CN" altLang="en-US" sz="2800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</a:t>
            </a:r>
            <a:r>
              <a:rPr lang="zh-CN" altLang="en-US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</a:t>
            </a:r>
            <a:r>
              <a:rPr lang="en-US" altLang="zh-CN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(COI)</a:t>
            </a:r>
            <a:r>
              <a:rPr lang="zh-CN" altLang="en-US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lang="zh-CN" altLang="en-US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2019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年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10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月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25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日（金）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, 26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日（土）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, 27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日（日）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2800" dirty="0">
                <a:solidFill>
                  <a:schemeClr val="bg1"/>
                </a:solidFill>
                <a:latin typeface="+mj-ea"/>
              </a:rPr>
            </a:br>
            <a:r>
              <a:rPr lang="en-US" altLang="ja-JP" sz="28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28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筆頭発表者氏名：○○　○○</a:t>
            </a:r>
            <a:br>
              <a:rPr lang="ja-JP" altLang="en-US" sz="28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en-US" sz="28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本演題に関して、発表者の開示すべき</a:t>
            </a:r>
            <a:br>
              <a:rPr lang="ja-JP" altLang="en-US" sz="28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利益相反状態は下記の通りです。</a:t>
            </a:r>
            <a:endParaRPr kumimoji="1"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4077072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・該当者氏名：○○　○○</a:t>
            </a:r>
            <a:br>
              <a:rPr lang="ja-JP" altLang="en-US" sz="2800" dirty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・該当事項：金額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(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企業、組織や団体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)</a:t>
            </a:r>
            <a:br>
              <a:rPr lang="en-US" altLang="ja-JP" sz="2800" dirty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・</a:t>
            </a: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報酬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額：○万円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(○○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製薬株式会社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)</a:t>
            </a:r>
            <a:br>
              <a:rPr lang="en-US" altLang="ja-JP" sz="2800" dirty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・</a:t>
            </a: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講演料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：○万円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(○○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医療機器株式会社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)</a:t>
            </a:r>
            <a:br>
              <a:rPr lang="en-US" altLang="ja-JP" sz="2800" dirty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・</a:t>
            </a: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奨学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寄附金：○万円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(○○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株式会社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)</a:t>
            </a:r>
            <a:br>
              <a:rPr lang="en-US" altLang="ja-JP" sz="2800" dirty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　　　　　　　　　　　　　　　　　　　　　　　　　　　　　　以上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第64回 公益社団法人  日本口腔外科学会総会・学術大会 利益相反(COI)開示  2019年10月25日（金）, 26日（土）, 27日（日）  筆頭発表者氏名：○○　○○  本演題に関して、発表者の開示すべき 利益相反状態はありません。  </vt:lpstr>
      <vt:lpstr>第64回 公益社団法人  日本口腔外科学会総会・学術大会 利益相反(COI)開示 2019年10月25日（金）, 26日（土）, 27日（日）  筆頭発表者氏名：○○　○○  本演題に関して、発表者の開示すべき 利益相反状態は下記の通りです。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koseki</cp:lastModifiedBy>
  <cp:revision>13</cp:revision>
  <cp:lastPrinted>2019-05-28T03:23:48Z</cp:lastPrinted>
  <dcterms:created xsi:type="dcterms:W3CDTF">2014-08-27T01:14:24Z</dcterms:created>
  <dcterms:modified xsi:type="dcterms:W3CDTF">2019-05-28T03:25:04Z</dcterms:modified>
</cp:coreProperties>
</file>