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2023/7/22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76th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The 76th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かたおか しんたろう</cp:lastModifiedBy>
  <cp:revision>16</cp:revision>
  <dcterms:created xsi:type="dcterms:W3CDTF">2010-12-17T06:53:41Z</dcterms:created>
  <dcterms:modified xsi:type="dcterms:W3CDTF">2023-07-22T02:30:58Z</dcterms:modified>
</cp:coreProperties>
</file>