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081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2FA40FA-5555-4A71-A530-DB70E5BD6895}" type="datetime1">
              <a:rPr lang="ja-JP" altLang="en-US"/>
              <a:pPr>
                <a:defRPr/>
              </a:pPr>
              <a:t>2023/7/22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5982E0-4767-40C6-912D-15B6BFA1B5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76th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Congress of the Japan Society of Obstetrics and Gynecology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4141788"/>
            <a:ext cx="76358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I have no</a:t>
            </a:r>
            <a:r>
              <a:rPr kumimoji="0" lang="ja-JP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presentation.</a:t>
            </a:r>
            <a:endParaRPr kumimoji="0"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No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48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The 76th Annual Congress of the Japan Society of Obstetrics and Gynecology Disclosure of Conflict of Interest   Name of first author： ○○ ○○ Affiliation： △△△△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staff-tokyo84</dc:creator>
  <cp:lastModifiedBy>かたおか しんたろう</cp:lastModifiedBy>
  <cp:revision>16</cp:revision>
  <dcterms:created xsi:type="dcterms:W3CDTF">2010-12-17T06:53:41Z</dcterms:created>
  <dcterms:modified xsi:type="dcterms:W3CDTF">2023-07-22T02:31:07Z</dcterms:modified>
</cp:coreProperties>
</file>