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66</a:t>
            </a:r>
            <a:r>
              <a:rPr lang="zh-CN" altLang="en-US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xmlns="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</a:t>
            </a:r>
            <a:r>
              <a:rPr lang="en-US" altLang="zh-CN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6th</a:t>
            </a:r>
            <a:r>
              <a:rPr lang="en-US" altLang="zh-CN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companies, etc. in a relation of conflict of interest requiring disclosure in relation to the presentation.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5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xmlns="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3817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54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linkage_371</cp:lastModifiedBy>
  <cp:revision>11</cp:revision>
  <dcterms:created xsi:type="dcterms:W3CDTF">2020-08-06T00:30:28Z</dcterms:created>
  <dcterms:modified xsi:type="dcterms:W3CDTF">2025-02-21T07:35:03Z</dcterms:modified>
</cp:coreProperties>
</file>