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65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189677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172472-C19E-4CD1-9369-AB4822E391B0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65th 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AC6D16-5197-475A-A7E2-2A9B9DB365EE}"/>
              </a:ext>
            </a:extLst>
          </p:cNvPr>
          <p:cNvSpPr txBox="1"/>
          <p:nvPr/>
        </p:nvSpPr>
        <p:spPr>
          <a:xfrm>
            <a:off x="368437" y="3207144"/>
            <a:ext cx="8642350" cy="2948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Advisor: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②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gain: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	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③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Patent royalties: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④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Honoraria:	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Writing fees: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    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⑥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Grants for commissioned/joint research: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⑦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Scholarship grants: 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　 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⑧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chair:                                     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⑨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Gifts or other forms of compensation: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</p:txBody>
      </p:sp>
    </p:spTree>
    <p:extLst>
      <p:ext uri="{BB962C8B-B14F-4D97-AF65-F5344CB8AC3E}">
        <p14:creationId xmlns:p14="http://schemas.microsoft.com/office/powerpoint/2010/main" val="189216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485075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65</a:t>
            </a:r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2975440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4582050"/>
            <a:ext cx="84264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研究・共同研究費、⑦奨学寄付金、⑧寄附講座所属、⑨贈答品などの報酬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の中から開示すべき内容がある項目だけ記載すること）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ja-JP" sz="1100" dirty="0">
                <a:latin typeface="Arial" panose="020B0604020202020204" pitchFamily="34" charset="0"/>
              </a:rPr>
              <a:t> </a:t>
            </a:r>
            <a:endParaRPr lang="ja-JP" altLang="en-US" sz="11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本講演は○○製薬から支援を受けています。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（上記に該当するものがない場合は、この記述のみを記載する）</a:t>
            </a:r>
            <a:endParaRPr lang="ja-JP" altLang="en-US" sz="2000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-449567"/>
            <a:ext cx="9130130" cy="387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企業がスポンサーのモーニングセミナー・ランチョンセミナー・スポンサードセミナー等で講演し、講演謝金を受け取る場合</a:t>
            </a:r>
          </a:p>
        </p:txBody>
      </p:sp>
    </p:spTree>
    <p:extLst>
      <p:ext uri="{BB962C8B-B14F-4D97-AF65-F5344CB8AC3E}">
        <p14:creationId xmlns:p14="http://schemas.microsoft.com/office/powerpoint/2010/main" val="260375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479</Words>
  <Application>Microsoft Office PowerPoint</Application>
  <PresentationFormat>画面に合わせる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リンケージ コンベンション</cp:lastModifiedBy>
  <cp:revision>10</cp:revision>
  <dcterms:created xsi:type="dcterms:W3CDTF">2020-08-06T00:30:28Z</dcterms:created>
  <dcterms:modified xsi:type="dcterms:W3CDTF">2024-02-21T05:25:55Z</dcterms:modified>
</cp:coreProperties>
</file>