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14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06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40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66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8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00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74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19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48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84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34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26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65</a:t>
            </a:r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4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日本神経病理学会総会学術研究会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51DB794-D465-4D90-BD8C-B27339917EF1}"/>
              </a:ext>
            </a:extLst>
          </p:cNvPr>
          <p:cNvSpPr txBox="1">
            <a:spLocks noChangeArrowheads="1"/>
          </p:cNvSpPr>
          <p:nvPr/>
        </p:nvSpPr>
        <p:spPr>
          <a:xfrm>
            <a:off x="507710" y="3284538"/>
            <a:ext cx="8167688" cy="160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企業などはありません。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700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894872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6</a:t>
            </a:r>
            <a:r>
              <a:rPr lang="en-US" altLang="ja-JP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5th</a:t>
            </a:r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Annual Meeting of </a:t>
            </a:r>
          </a:p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Japanese Society of Neuropathology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Disclosure</a:t>
            </a:r>
            <a:br>
              <a:rPr lang="en-US" altLang="ja-JP" sz="5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48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en-US" altLang="ja-JP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Name of Lead Presenter</a:t>
            </a:r>
            <a:r>
              <a:rPr lang="ja-JP" altLang="en-US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：　○○○○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51DB794-D465-4D90-BD8C-B27339917EF1}"/>
              </a:ext>
            </a:extLst>
          </p:cNvPr>
          <p:cNvSpPr txBox="1">
            <a:spLocks noChangeArrowheads="1"/>
          </p:cNvSpPr>
          <p:nvPr/>
        </p:nvSpPr>
        <p:spPr>
          <a:xfrm>
            <a:off x="507710" y="3284538"/>
            <a:ext cx="8167688" cy="160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buFontTx/>
              <a:buNone/>
            </a:pP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There are no companies, etc. in a relation of conflict of interest requiring disclosure in relation to the presentation.</a:t>
            </a: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500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538175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89</Words>
  <Application>Microsoft Office PowerPoint</Application>
  <PresentationFormat>画面に合わせる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nex-tage user_02</dc:creator>
  <cp:lastModifiedBy>リンケージ コンベンション</cp:lastModifiedBy>
  <cp:revision>10</cp:revision>
  <dcterms:created xsi:type="dcterms:W3CDTF">2020-08-06T00:30:28Z</dcterms:created>
  <dcterms:modified xsi:type="dcterms:W3CDTF">2024-02-21T05:25:05Z</dcterms:modified>
</cp:coreProperties>
</file>