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0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14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06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40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66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97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88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00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749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19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48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84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2CD-50A2-463A-B28D-07AA785308DD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34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CE2CD-50A2-463A-B28D-07AA785308DD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F1AC6-DD91-4146-9DF0-300F1E3AD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26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02439EA6-3E33-4E73-BBCA-6AFB61EF5B5E}"/>
              </a:ext>
            </a:extLst>
          </p:cNvPr>
          <p:cNvSpPr txBox="1">
            <a:spLocks noChangeArrowheads="1"/>
          </p:cNvSpPr>
          <p:nvPr/>
        </p:nvSpPr>
        <p:spPr>
          <a:xfrm>
            <a:off x="490538" y="671513"/>
            <a:ext cx="8239125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65</a:t>
            </a:r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endParaRPr lang="en-US" altLang="zh-CN" sz="4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r>
              <a:rPr lang="zh-CN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日本神経病理学会総会学術研究会</a:t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ea typeface="ＭＳ Ｐゴシック" panose="020B0600070205080204" pitchFamily="50" charset="-128"/>
              </a:rPr>
            </a:br>
            <a:r>
              <a:rPr lang="ja-JP" altLang="en-US" sz="2400" b="1" dirty="0"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51DB794-D465-4D90-BD8C-B27339917EF1}"/>
              </a:ext>
            </a:extLst>
          </p:cNvPr>
          <p:cNvSpPr txBox="1">
            <a:spLocks noChangeArrowheads="1"/>
          </p:cNvSpPr>
          <p:nvPr/>
        </p:nvSpPr>
        <p:spPr>
          <a:xfrm>
            <a:off x="507710" y="3284538"/>
            <a:ext cx="8167688" cy="1600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en-US" altLang="ja-JP" sz="2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</a:t>
            </a:r>
            <a:endParaRPr lang="en-US" altLang="ja-JP" sz="2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企業などはありません。</a:t>
            </a:r>
            <a:endParaRPr lang="en-US" altLang="ja-JP" sz="2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700" b="1" i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4">
            <a:extLst>
              <a:ext uri="{FF2B5EF4-FFF2-40B4-BE49-F238E27FC236}">
                <a16:creationId xmlns:a16="http://schemas.microsoft.com/office/drawing/2014/main" id="{943C5A0C-6CA3-49EF-A583-8C059EA91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44488"/>
            <a:ext cx="8642350" cy="608647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389487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02439EA6-3E33-4E73-BBCA-6AFB61EF5B5E}"/>
              </a:ext>
            </a:extLst>
          </p:cNvPr>
          <p:cNvSpPr txBox="1">
            <a:spLocks noChangeArrowheads="1"/>
          </p:cNvSpPr>
          <p:nvPr/>
        </p:nvSpPr>
        <p:spPr>
          <a:xfrm>
            <a:off x="490538" y="671513"/>
            <a:ext cx="8239125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 6</a:t>
            </a:r>
            <a:r>
              <a:rPr lang="en-US" altLang="ja-JP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5th</a:t>
            </a:r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Annual Meeting of </a:t>
            </a:r>
          </a:p>
          <a:p>
            <a:r>
              <a:rPr lang="en-US" altLang="zh-CN" sz="35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 Japanese Society of Neuropathology</a:t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en-US" altLang="ja-JP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</a:t>
            </a:r>
            <a:r>
              <a:rPr lang="en-US" altLang="ja-JP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Disclosure</a:t>
            </a:r>
            <a:br>
              <a:rPr lang="en-US" altLang="ja-JP" sz="5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5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48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en-US" altLang="ja-JP" sz="26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Name of Lead Presenter</a:t>
            </a:r>
            <a:r>
              <a:rPr lang="ja-JP" altLang="en-US" sz="26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：　○○○○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51DB794-D465-4D90-BD8C-B27339917EF1}"/>
              </a:ext>
            </a:extLst>
          </p:cNvPr>
          <p:cNvSpPr txBox="1">
            <a:spLocks noChangeArrowheads="1"/>
          </p:cNvSpPr>
          <p:nvPr/>
        </p:nvSpPr>
        <p:spPr>
          <a:xfrm>
            <a:off x="507710" y="3284538"/>
            <a:ext cx="8167688" cy="1600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  <a:buFontTx/>
              <a:buNone/>
            </a:pP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There are no companies, etc. in a relation of conflict of interest requiring disclosure in relation to the presentation.</a:t>
            </a: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500" b="1" i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endParaRPr lang="en-US" altLang="ja-JP" sz="18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4">
            <a:extLst>
              <a:ext uri="{FF2B5EF4-FFF2-40B4-BE49-F238E27FC236}">
                <a16:creationId xmlns:a16="http://schemas.microsoft.com/office/drawing/2014/main" id="{943C5A0C-6CA3-49EF-A583-8C059EA91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44488"/>
            <a:ext cx="8642350" cy="6086475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1538175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89</Words>
  <Application>Microsoft Office PowerPoint</Application>
  <PresentationFormat>画面に合わせる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nex-tage user_02</dc:creator>
  <cp:lastModifiedBy>リンケージ コンベンション</cp:lastModifiedBy>
  <cp:revision>10</cp:revision>
  <dcterms:created xsi:type="dcterms:W3CDTF">2020-08-06T00:30:28Z</dcterms:created>
  <dcterms:modified xsi:type="dcterms:W3CDTF">2024-02-21T05:25:05Z</dcterms:modified>
</cp:coreProperties>
</file>