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3"/>
  </p:sldMasterIdLst>
  <p:sldIdLst>
    <p:sldId id="256" r:id="rId4"/>
  </p:sldIdLst>
  <p:sldSz cx="16200438" cy="37799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6186247"/>
            <a:ext cx="13770372" cy="13159987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9853733"/>
            <a:ext cx="12150329" cy="9126238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6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01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2012498"/>
            <a:ext cx="3493219" cy="320337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2012498"/>
            <a:ext cx="10277153" cy="320337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0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76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8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9423752"/>
            <a:ext cx="13972878" cy="15723732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5296236"/>
            <a:ext cx="13972878" cy="8268739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/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56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10062490"/>
            <a:ext cx="6885186" cy="239837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10062490"/>
            <a:ext cx="6885186" cy="239837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69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012506"/>
            <a:ext cx="13972878" cy="730624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9266244"/>
            <a:ext cx="6853544" cy="4541243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3807486"/>
            <a:ext cx="6853544" cy="203087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9266244"/>
            <a:ext cx="6887296" cy="4541243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3807486"/>
            <a:ext cx="6887296" cy="203087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90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7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71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519998"/>
            <a:ext cx="5225063" cy="8819991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5442503"/>
            <a:ext cx="8201472" cy="2686247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11339989"/>
            <a:ext cx="5225063" cy="21008732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14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519998"/>
            <a:ext cx="5225063" cy="8819991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5442503"/>
            <a:ext cx="8201472" cy="2686247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11339989"/>
            <a:ext cx="5225063" cy="21008732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58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2012506"/>
            <a:ext cx="13972878" cy="7306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10062490"/>
            <a:ext cx="13972878" cy="23983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8D86-D9F2-4972-9288-494D521DA6AB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5034974"/>
            <a:ext cx="5467648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5252-07B7-4E31-8F19-467003A0C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10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246143" y="17965200"/>
            <a:ext cx="8632708" cy="36799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428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ポスター貼付スペース</a:t>
            </a:r>
            <a:endParaRPr kumimoji="1" lang="en-US" altLang="ja-JP" sz="4286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（縦</a:t>
            </a:r>
            <a:r>
              <a:rPr kumimoji="1" lang="en-US" altLang="ja-JP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190cm×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</a:t>
            </a:r>
            <a:r>
              <a:rPr kumimoji="1" lang="en-US" altLang="ja-JP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90cm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3428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データ配置後後、こちらの注意書きは</a:t>
            </a:r>
            <a:endParaRPr kumimoji="1" lang="en-US" altLang="ja-JP" sz="3428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3428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削除してください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457470" y="1002408"/>
            <a:ext cx="11320840" cy="110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565" tIns="215995" rIns="0" bIns="0" rtlCol="0" anchor="t" anchorCtr="0"/>
          <a:lstStyle/>
          <a:p>
            <a:r>
              <a:rPr kumimoji="1" lang="ja-JP" altLang="en-US" sz="4800" b="1" spc="86" dirty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演題名、演者名、所属を配置ください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3600000" cy="360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282" tIns="215995" rIns="0" bIns="0" rtlCol="0" anchor="t" anchorCtr="0"/>
          <a:lstStyle/>
          <a:p>
            <a:r>
              <a:rPr kumimoji="1" lang="ja-JP" altLang="en-US" sz="1543" b="1" u="sng" spc="8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演題名番号：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42882" y="2255630"/>
            <a:ext cx="2314237" cy="6469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4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演題番号貼付欄のため</a:t>
            </a:r>
            <a:endParaRPr kumimoji="1" lang="en-US" altLang="ja-JP" sz="1543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54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入力しないでください</a:t>
            </a:r>
          </a:p>
        </p:txBody>
      </p:sp>
      <p:sp>
        <p:nvSpPr>
          <p:cNvPr id="15" name="フリーフォーム 14"/>
          <p:cNvSpPr/>
          <p:nvPr/>
        </p:nvSpPr>
        <p:spPr>
          <a:xfrm>
            <a:off x="3918318" y="3600000"/>
            <a:ext cx="11859992" cy="45719"/>
          </a:xfrm>
          <a:custGeom>
            <a:avLst/>
            <a:gdLst>
              <a:gd name="connsiteX0" fmla="*/ 0 w 19009895"/>
              <a:gd name="connsiteY0" fmla="*/ 0 h 0"/>
              <a:gd name="connsiteX1" fmla="*/ 19009895 w 190098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09895">
                <a:moveTo>
                  <a:pt x="0" y="0"/>
                </a:moveTo>
                <a:lnTo>
                  <a:pt x="19009895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43"/>
          </a:p>
        </p:txBody>
      </p:sp>
      <p:sp>
        <p:nvSpPr>
          <p:cNvPr id="41" name="正方形/長方形 40"/>
          <p:cNvSpPr/>
          <p:nvPr/>
        </p:nvSpPr>
        <p:spPr>
          <a:xfrm>
            <a:off x="3412216" y="3992514"/>
            <a:ext cx="11320840" cy="110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565" tIns="215995" rIns="0" bIns="0" rtlCol="0" anchor="t" anchorCtr="0"/>
          <a:lstStyle/>
          <a:p>
            <a:r>
              <a:rPr kumimoji="1" lang="ja-JP" altLang="en-US" sz="3200" b="1" spc="86" dirty="0">
                <a:solidFill>
                  <a:schemeClr val="bg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↑データ配置後、線は削除ください</a:t>
            </a:r>
          </a:p>
        </p:txBody>
      </p:sp>
    </p:spTree>
    <p:extLst>
      <p:ext uri="{BB962C8B-B14F-4D97-AF65-F5344CB8AC3E}">
        <p14:creationId xmlns:p14="http://schemas.microsoft.com/office/powerpoint/2010/main" val="191481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7F00ABF96EEB489A1134C068041D06" ma:contentTypeVersion="15" ma:contentTypeDescription="新しいドキュメントを作成します。" ma:contentTypeScope="" ma:versionID="b158992ca3f089db2b628437e59c964c">
  <xsd:schema xmlns:xsd="http://www.w3.org/2001/XMLSchema" xmlns:xs="http://www.w3.org/2001/XMLSchema" xmlns:p="http://schemas.microsoft.com/office/2006/metadata/properties" xmlns:ns2="b21d0f3b-c589-4101-b57a-0d3212e5dcfc" xmlns:ns3="79a4cf36-2b0a-4a7d-bfcc-963d78abce17" targetNamespace="http://schemas.microsoft.com/office/2006/metadata/properties" ma:root="true" ma:fieldsID="0c13a712e3631b14e8b1d86529a00e52" ns2:_="" ns3:_="">
    <xsd:import namespace="b21d0f3b-c589-4101-b57a-0d3212e5dcfc"/>
    <xsd:import namespace="79a4cf36-2b0a-4a7d-bfcc-963d78abce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d0f3b-c589-4101-b57a-0d3212e5dc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2f9593ec-1b64-43f5-a255-ad1a3ce77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4cf36-2b0a-4a7d-bfcc-963d78abc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7de106a-f66a-431d-8952-fe53d0633741}" ma:internalName="TaxCatchAll" ma:showField="CatchAllData" ma:web="79a4cf36-2b0a-4a7d-bfcc-963d78abce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33C084-9A53-49A4-BBF3-4966982933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C38FB9-4723-4A2F-BDAD-96B7BFB4A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d0f3b-c589-4101-b57a-0d3212e5dcfc"/>
    <ds:schemaRef ds:uri="79a4cf36-2b0a-4a7d-bfcc-963d78abc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223</TotalTime>
  <Words>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Inukai Nao</dc:creator>
  <cp:lastModifiedBy>Tsuji Yoshihide</cp:lastModifiedBy>
  <cp:revision>20</cp:revision>
  <dcterms:created xsi:type="dcterms:W3CDTF">2023-01-30T04:46:47Z</dcterms:created>
  <dcterms:modified xsi:type="dcterms:W3CDTF">2024-03-21T07:14:29Z</dcterms:modified>
</cp:coreProperties>
</file>