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1" r:id="rId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96" y="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375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00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22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0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8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293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292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71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94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03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11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CE2CD-50A2-463A-B28D-07AA785308DD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13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172472-C19E-4CD1-9369-AB4822E391B0}"/>
              </a:ext>
            </a:extLst>
          </p:cNvPr>
          <p:cNvSpPr txBox="1">
            <a:spLocks noChangeArrowheads="1"/>
          </p:cNvSpPr>
          <p:nvPr/>
        </p:nvSpPr>
        <p:spPr>
          <a:xfrm>
            <a:off x="1132764" y="427038"/>
            <a:ext cx="9880979" cy="29131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64th Annual Meeting of the Japanese </a:t>
            </a:r>
          </a:p>
          <a:p>
            <a:r>
              <a:rPr lang="en-US" altLang="zh-CN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Society of Neuropathology</a:t>
            </a:r>
          </a:p>
          <a:p>
            <a:endParaRPr lang="en-US" altLang="zh-CN" sz="4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en-US" altLang="zh-CN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66th Annual Meeting of the Japanese </a:t>
            </a:r>
          </a:p>
          <a:p>
            <a:r>
              <a:rPr lang="en-US" altLang="zh-CN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Society for Neurochemistry</a:t>
            </a:r>
          </a:p>
          <a:p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Disclosure</a:t>
            </a:r>
            <a:br>
              <a:rPr lang="en-US" altLang="ja-JP" sz="5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en-US" altLang="ja-JP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Name of Lead Presenter</a:t>
            </a:r>
            <a:r>
              <a:rPr lang="ja-JP" altLang="en-US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：　○○○○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AC6D16-5197-475A-A7E2-2A9B9DB365EE}"/>
              </a:ext>
            </a:extLst>
          </p:cNvPr>
          <p:cNvSpPr txBox="1"/>
          <p:nvPr/>
        </p:nvSpPr>
        <p:spPr>
          <a:xfrm>
            <a:off x="1892437" y="3534171"/>
            <a:ext cx="8642350" cy="29484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lvl="1">
              <a:lnSpc>
                <a:spcPct val="80000"/>
              </a:lnSpc>
            </a:pPr>
            <a:r>
              <a:rPr lang="en-US" altLang="ja-JP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Companies, etc. in a relation of conflict of interest requiring disclosure in relation to the presentation:</a:t>
            </a:r>
            <a:r>
              <a:rPr lang="ja-JP" altLang="en-US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(*Indicate "None" if not applicable.)</a:t>
            </a:r>
          </a:p>
          <a:p>
            <a:pPr marL="0" lvl="1">
              <a:lnSpc>
                <a:spcPct val="80000"/>
              </a:lnSpc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lvl="1">
              <a:lnSpc>
                <a:spcPct val="80000"/>
              </a:lnSpc>
            </a:pPr>
            <a:r>
              <a:rPr lang="ja-JP" altLang="en-US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①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Advisor: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 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  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 Industries</a:t>
            </a:r>
          </a:p>
          <a:p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②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Stock ownership/capital gain: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	</a:t>
            </a:r>
          </a:p>
          <a:p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③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Patent royalties: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 Industries</a:t>
            </a:r>
          </a:p>
          <a:p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④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Honoraria:	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  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</a:t>
            </a:r>
          </a:p>
          <a:p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⑤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Writing fees: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    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 Industries</a:t>
            </a:r>
          </a:p>
          <a:p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⑥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Grants for commissioned/joint research: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</a:t>
            </a:r>
          </a:p>
          <a:p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⑦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Scholarship grants: 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　 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</a:t>
            </a:r>
          </a:p>
          <a:p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⑧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Endowed chair:                                      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</a:t>
            </a:r>
          </a:p>
          <a:p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⑨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Gifts or other forms of compensation: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 Industries</a:t>
            </a:r>
          </a:p>
        </p:txBody>
      </p:sp>
      <p:sp>
        <p:nvSpPr>
          <p:cNvPr id="2" name="正方形/長方形 4">
            <a:extLst>
              <a:ext uri="{FF2B5EF4-FFF2-40B4-BE49-F238E27FC236}">
                <a16:creationId xmlns:a16="http://schemas.microsoft.com/office/drawing/2014/main" id="{68363A09-7A25-EFA9-645A-2AB697761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82" y="95534"/>
            <a:ext cx="11955439" cy="6646459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89216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1229151" y="575706"/>
            <a:ext cx="9715499" cy="34247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64th Annual Meeting of the Japanese </a:t>
            </a: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Society of Neuropathology</a:t>
            </a:r>
          </a:p>
          <a:p>
            <a:endParaRPr lang="en-US" altLang="zh-CN" sz="35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66th Annual Meeting of the Japanese </a:t>
            </a: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Society for Neurochemistry</a:t>
            </a:r>
          </a:p>
          <a:p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5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5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en-US" altLang="ja-JP" sz="5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Disclosure</a:t>
            </a:r>
            <a:br>
              <a:rPr lang="en-US" altLang="ja-JP" sz="5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en-US" altLang="ja-JP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Name of Lead Presenter</a:t>
            </a:r>
            <a:r>
              <a:rPr lang="ja-JP" altLang="en-US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：　○○○○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2012156" y="4591753"/>
            <a:ext cx="8167688" cy="132241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buFontTx/>
              <a:buNone/>
            </a:pP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There are no companies, etc. in a relation of conflict of interest requiring disclosure in relation to the presentation.</a:t>
            </a:r>
          </a:p>
        </p:txBody>
      </p:sp>
      <p:sp>
        <p:nvSpPr>
          <p:cNvPr id="2" name="正方形/長方形 4">
            <a:extLst>
              <a:ext uri="{FF2B5EF4-FFF2-40B4-BE49-F238E27FC236}">
                <a16:creationId xmlns:a16="http://schemas.microsoft.com/office/drawing/2014/main" id="{8DBBB938-EADC-4A38-9AF2-2DBA3E0B3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82" y="95534"/>
            <a:ext cx="11955439" cy="6646459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538175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249</TotalTime>
  <Words>233</Words>
  <Application>Microsoft Office PowerPoint</Application>
  <PresentationFormat>ワイド画面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nex-tage user_02</dc:creator>
  <cp:lastModifiedBy>kansai_615</cp:lastModifiedBy>
  <cp:revision>12</cp:revision>
  <cp:lastPrinted>2023-06-15T07:34:39Z</cp:lastPrinted>
  <dcterms:created xsi:type="dcterms:W3CDTF">2020-08-06T00:30:28Z</dcterms:created>
  <dcterms:modified xsi:type="dcterms:W3CDTF">2023-06-21T04:49:04Z</dcterms:modified>
</cp:coreProperties>
</file>