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2" r:id="rId3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0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53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5375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6009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225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606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884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3293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9292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710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943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4038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011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CE2CD-50A2-463A-B28D-07AA785308DD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134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02439EA6-3E33-4E73-BBCA-6AFB61EF5B5E}"/>
              </a:ext>
            </a:extLst>
          </p:cNvPr>
          <p:cNvSpPr txBox="1">
            <a:spLocks noChangeArrowheads="1"/>
          </p:cNvSpPr>
          <p:nvPr/>
        </p:nvSpPr>
        <p:spPr>
          <a:xfrm>
            <a:off x="996287" y="427037"/>
            <a:ext cx="10058400" cy="27222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2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zh-CN" sz="42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64</a:t>
            </a:r>
            <a:r>
              <a:rPr lang="zh-CN" altLang="en-US" sz="42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回日本神経病理学会総会学術研究会</a:t>
            </a:r>
            <a:endParaRPr lang="en-US" altLang="zh-CN" sz="42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endParaRPr lang="en-US" altLang="zh-CN" sz="42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r>
              <a:rPr lang="en-US" altLang="zh-CN" sz="42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/</a:t>
            </a:r>
            <a:r>
              <a:rPr lang="zh-CN" altLang="en-US" sz="42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zh-CN" sz="42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66</a:t>
            </a:r>
            <a:r>
              <a:rPr lang="zh-CN" altLang="en-US" sz="42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回日本神経化学会大会 合同大会</a:t>
            </a:r>
            <a:endParaRPr lang="en-US" altLang="zh-CN" sz="42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b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ea typeface="ＭＳ Ｐゴシック" panose="020B0600070205080204" pitchFamily="50" charset="-128"/>
              </a:rPr>
            </a:br>
            <a:r>
              <a:rPr lang="ja-JP" altLang="en-US" sz="2400" b="1" dirty="0"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400" b="1" dirty="0"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4">
            <a:extLst>
              <a:ext uri="{FF2B5EF4-FFF2-40B4-BE49-F238E27FC236}">
                <a16:creationId xmlns:a16="http://schemas.microsoft.com/office/drawing/2014/main" id="{943C5A0C-6CA3-49EF-A583-8C059EA91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182" y="95534"/>
            <a:ext cx="11955439" cy="6646459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D755BAB-BEB1-41AC-9F67-80E42D6A6D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0131" y="3508118"/>
            <a:ext cx="8611737" cy="139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ja-JP" altLang="en-US" b="1" dirty="0">
                <a:latin typeface="Arial" panose="020B0604020202020204" pitchFamily="34" charset="0"/>
              </a:rPr>
              <a:t>演題発表に関連し、開示すべき</a:t>
            </a:r>
            <a:r>
              <a:rPr lang="en-US" altLang="ja-JP" b="1" dirty="0">
                <a:latin typeface="Arial" panose="020B0604020202020204" pitchFamily="34" charset="0"/>
              </a:rPr>
              <a:t>CO I </a:t>
            </a:r>
            <a:r>
              <a:rPr lang="ja-JP" altLang="en-US" b="1" dirty="0">
                <a:latin typeface="Arial" panose="020B0604020202020204" pitchFamily="34" charset="0"/>
              </a:rPr>
              <a:t>関係にある企業などとして、</a:t>
            </a:r>
            <a:endParaRPr lang="en-US" altLang="ja-JP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ja-JP" altLang="en-US" sz="3200" b="1" dirty="0">
                <a:latin typeface="Arial" panose="020B0604020202020204" pitchFamily="34" charset="0"/>
              </a:rPr>
              <a:t>　 </a:t>
            </a:r>
            <a:r>
              <a:rPr lang="ja-JP" altLang="en-US" sz="2000" b="1" dirty="0">
                <a:latin typeface="Arial" panose="020B0604020202020204" pitchFamily="34" charset="0"/>
              </a:rPr>
              <a:t>⑥受託研究・共同研究費：　　　　　○○製薬</a:t>
            </a:r>
            <a:endParaRPr lang="en-US" altLang="ja-JP" sz="2000" b="1" dirty="0">
              <a:latin typeface="Arial" panose="020B0604020202020204" pitchFamily="34" charset="0"/>
            </a:endParaRPr>
          </a:p>
          <a:p>
            <a:pPr eaLnBrk="1" hangingPunct="1"/>
            <a:r>
              <a:rPr lang="ja-JP" altLang="en-US" sz="2000" b="1" dirty="0">
                <a:latin typeface="Arial" panose="020B0604020202020204" pitchFamily="34" charset="0"/>
              </a:rPr>
              <a:t>　   ⑦奨学寄付金：　 　　　　　　　　 　　○○製薬</a:t>
            </a:r>
            <a:endParaRPr lang="en-US" altLang="ja-JP" sz="2000" b="1" dirty="0">
              <a:latin typeface="Arial" panose="020B0604020202020204" pitchFamily="34" charset="0"/>
            </a:endParaRPr>
          </a:p>
          <a:p>
            <a:pPr eaLnBrk="1" hangingPunct="1"/>
            <a:r>
              <a:rPr lang="ja-JP" altLang="en-US" sz="2000" b="1" dirty="0">
                <a:latin typeface="Arial" panose="020B0604020202020204" pitchFamily="34" charset="0"/>
              </a:rPr>
              <a:t>　   ⑧寄付講座所属：　　　　　　　　　　 あり（○○製薬）</a:t>
            </a:r>
            <a:endParaRPr lang="ja-JP" altLang="en-US" sz="200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61ADB3F-9F35-4556-963C-4BD9E7061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287" y="5230622"/>
            <a:ext cx="10058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 dirty="0">
                <a:latin typeface="Arial" panose="020B0604020202020204" pitchFamily="34" charset="0"/>
              </a:rPr>
              <a:t>（注：①顧問、②株保有・利益、③特許使用料、④講演料、⑤原稿料、⑥受託研究・共同研究費、⑦奨学寄付金、⑧寄附講座所属、⑨贈答品などの報酬の中から</a:t>
            </a:r>
            <a:r>
              <a:rPr lang="ja-JP" altLang="en-US" sz="2000" u="sng" dirty="0">
                <a:latin typeface="Arial" panose="020B0604020202020204" pitchFamily="34" charset="0"/>
              </a:rPr>
              <a:t>開示すべき内容がある項目だけ</a:t>
            </a:r>
            <a:r>
              <a:rPr lang="ja-JP" altLang="en-US" sz="2000" dirty="0">
                <a:latin typeface="Arial" panose="020B0604020202020204" pitchFamily="34" charset="0"/>
              </a:rPr>
              <a:t>記載すること）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70128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172472-C19E-4CD1-9369-AB4822E391B0}"/>
              </a:ext>
            </a:extLst>
          </p:cNvPr>
          <p:cNvSpPr txBox="1">
            <a:spLocks noChangeArrowheads="1"/>
          </p:cNvSpPr>
          <p:nvPr/>
        </p:nvSpPr>
        <p:spPr>
          <a:xfrm>
            <a:off x="1132764" y="427038"/>
            <a:ext cx="9880979" cy="29131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 64th Annual Meeting of the Japanese </a:t>
            </a:r>
          </a:p>
          <a:p>
            <a:r>
              <a:rPr lang="en-US" altLang="zh-CN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Society of Neuropathology</a:t>
            </a:r>
          </a:p>
          <a:p>
            <a:endParaRPr lang="en-US" altLang="zh-CN" sz="4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r>
              <a:rPr lang="en-US" altLang="zh-CN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 66th Annual Meeting of the Japanese </a:t>
            </a:r>
          </a:p>
          <a:p>
            <a:r>
              <a:rPr lang="en-US" altLang="zh-CN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Society for Neurochemistry</a:t>
            </a:r>
          </a:p>
          <a:p>
            <a:b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en-US" altLang="ja-JP" sz="3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3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</a:t>
            </a:r>
            <a:r>
              <a:rPr lang="en-US" altLang="ja-JP" sz="3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Disclosure</a:t>
            </a:r>
            <a:br>
              <a:rPr lang="en-US" altLang="ja-JP" sz="5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48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</a:br>
            <a:r>
              <a:rPr lang="en-US" altLang="ja-JP" sz="26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Name of Lead Presenter</a:t>
            </a:r>
            <a:r>
              <a:rPr lang="ja-JP" altLang="en-US" sz="26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：　○○○○</a:t>
            </a:r>
            <a:endParaRPr lang="en-US" altLang="ja-JP" sz="2400" b="1" dirty="0">
              <a:ea typeface="ＭＳ Ｐゴシック" panose="020B060007020508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CAC6D16-5197-475A-A7E2-2A9B9DB365EE}"/>
              </a:ext>
            </a:extLst>
          </p:cNvPr>
          <p:cNvSpPr txBox="1"/>
          <p:nvPr/>
        </p:nvSpPr>
        <p:spPr>
          <a:xfrm>
            <a:off x="1892437" y="3534171"/>
            <a:ext cx="8642350" cy="29484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lvl="1">
              <a:lnSpc>
                <a:spcPct val="80000"/>
              </a:lnSpc>
            </a:pPr>
            <a:r>
              <a:rPr lang="en-US" altLang="ja-JP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Companies, etc. in a relation of conflict of interest requiring disclosure in relation to the presentation:</a:t>
            </a:r>
            <a:r>
              <a:rPr lang="ja-JP" altLang="en-US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　　　　　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(*Indicate "None" if not applicable.)</a:t>
            </a:r>
          </a:p>
          <a:p>
            <a:pPr marL="0" lvl="1">
              <a:lnSpc>
                <a:spcPct val="80000"/>
              </a:lnSpc>
            </a:pPr>
            <a:endParaRPr lang="en-US" altLang="ja-JP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0" lvl="1">
              <a:lnSpc>
                <a:spcPct val="80000"/>
              </a:lnSpc>
            </a:pPr>
            <a:r>
              <a:rPr lang="ja-JP" altLang="en-US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①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Advisor:			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	       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      ○○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Pharmaceutical Industries</a:t>
            </a:r>
          </a:p>
          <a:p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②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Stock ownership/capital gain:		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   ○○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Pharmaceuticals	</a:t>
            </a:r>
          </a:p>
          <a:p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③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Patent royalties:			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　   ○○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Pharmaceutical Industries</a:t>
            </a:r>
          </a:p>
          <a:p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④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Honoraria:				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　　　      ○○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Pharmaceuticals</a:t>
            </a:r>
          </a:p>
          <a:p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⑤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Writing fees:			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　　　　    ○○ 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Pharmaceutical Industries</a:t>
            </a:r>
          </a:p>
          <a:p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⑥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Grants for commissioned/joint research: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○○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Pharmaceutical</a:t>
            </a:r>
          </a:p>
          <a:p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⑦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Scholarship grants: 		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	    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 　  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○○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Pharmaceuticals</a:t>
            </a:r>
          </a:p>
          <a:p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⑧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Endowed chair:                                            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○○ 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Pharmaceutical</a:t>
            </a:r>
          </a:p>
          <a:p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⑨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Gifts or other forms of compensation:      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○○ 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Pharmaceutical Industries</a:t>
            </a:r>
          </a:p>
        </p:txBody>
      </p:sp>
      <p:sp>
        <p:nvSpPr>
          <p:cNvPr id="2" name="正方形/長方形 4">
            <a:extLst>
              <a:ext uri="{FF2B5EF4-FFF2-40B4-BE49-F238E27FC236}">
                <a16:creationId xmlns:a16="http://schemas.microsoft.com/office/drawing/2014/main" id="{68363A09-7A25-EFA9-645A-2AB697761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182" y="95534"/>
            <a:ext cx="11955439" cy="6646459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1892166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249</TotalTime>
  <Words>316</Words>
  <Application>Microsoft Office PowerPoint</Application>
  <PresentationFormat>ワイド画面</PresentationFormat>
  <Paragraphs>26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nex-tage user_02</dc:creator>
  <cp:lastModifiedBy>User</cp:lastModifiedBy>
  <cp:revision>11</cp:revision>
  <cp:lastPrinted>2023-06-15T07:34:39Z</cp:lastPrinted>
  <dcterms:created xsi:type="dcterms:W3CDTF">2020-08-06T00:30:28Z</dcterms:created>
  <dcterms:modified xsi:type="dcterms:W3CDTF">2023-06-15T07:34:41Z</dcterms:modified>
</cp:coreProperties>
</file>