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296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08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00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67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0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20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8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952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99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56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80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2023/6/15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36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12808744" y="2201029"/>
            <a:ext cx="10085696" cy="25657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64</a:t>
            </a:r>
            <a:r>
              <a:rPr lang="zh-CN" altLang="en-US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回日本神経病理学会総会学術研究会</a:t>
            </a:r>
            <a:endParaRPr lang="en-US" altLang="zh-CN" sz="35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/</a:t>
            </a:r>
            <a:r>
              <a:rPr lang="zh-CN" altLang="en-US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66</a:t>
            </a:r>
            <a:r>
              <a:rPr lang="zh-CN" altLang="en-US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回日本神経化学会大会 合同大会</a:t>
            </a:r>
            <a:br>
              <a:rPr lang="en-US" altLang="ja-JP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2012156" y="3966708"/>
            <a:ext cx="8167688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E0D1C33F-67E0-2229-4D62-7ACEDA6D3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82" y="95534"/>
            <a:ext cx="11955439" cy="6646459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B38DD4-8DF8-F561-D3D0-16CFE156B47C}"/>
              </a:ext>
            </a:extLst>
          </p:cNvPr>
          <p:cNvSpPr txBox="1">
            <a:spLocks noChangeArrowheads="1"/>
          </p:cNvSpPr>
          <p:nvPr/>
        </p:nvSpPr>
        <p:spPr>
          <a:xfrm>
            <a:off x="1057701" y="669980"/>
            <a:ext cx="10058400" cy="27222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64</a:t>
            </a:r>
            <a:r>
              <a:rPr lang="zh-CN" altLang="en-US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回日本神経病理学会総会学術研究会</a:t>
            </a:r>
            <a:endParaRPr lang="en-US" altLang="zh-CN" sz="4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endParaRPr lang="en-US" altLang="zh-CN" sz="4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en-US" altLang="zh-CN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/</a:t>
            </a:r>
            <a:r>
              <a:rPr lang="zh-CN" altLang="en-US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66</a:t>
            </a:r>
            <a:r>
              <a:rPr lang="zh-CN" altLang="en-US" sz="42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回日本神経化学会大会 合同大会</a:t>
            </a:r>
            <a:endParaRPr lang="en-US" altLang="zh-CN" sz="42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4872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1229151" y="575706"/>
            <a:ext cx="9715499" cy="34247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64th Annual Meeting of the Japanese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Society of Neuropathology</a:t>
            </a:r>
          </a:p>
          <a:p>
            <a:endParaRPr lang="en-US" altLang="zh-CN" sz="35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66th Annual Meeting of the Japanese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Society for Neurochemistry</a:t>
            </a:r>
          </a:p>
          <a:p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br>
              <a:rPr lang="en-US" altLang="ja-JP" sz="5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51DB794-D465-4D90-BD8C-B27339917EF1}"/>
              </a:ext>
            </a:extLst>
          </p:cNvPr>
          <p:cNvSpPr txBox="1">
            <a:spLocks noChangeArrowheads="1"/>
          </p:cNvSpPr>
          <p:nvPr/>
        </p:nvSpPr>
        <p:spPr>
          <a:xfrm>
            <a:off x="2012156" y="4591753"/>
            <a:ext cx="8167688" cy="132241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l">
              <a:lnSpc>
                <a:spcPct val="80000"/>
              </a:lnSpc>
              <a:buFontTx/>
              <a:buNone/>
            </a:pP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There are no companies, etc. in a relation of conflict of interest requiring disclosure in relation to the presentation.</a:t>
            </a:r>
          </a:p>
        </p:txBody>
      </p:sp>
      <p:sp>
        <p:nvSpPr>
          <p:cNvPr id="2" name="正方形/長方形 4">
            <a:extLst>
              <a:ext uri="{FF2B5EF4-FFF2-40B4-BE49-F238E27FC236}">
                <a16:creationId xmlns:a16="http://schemas.microsoft.com/office/drawing/2014/main" id="{8DBBB938-EADC-4A38-9AF2-2DBA3E0B3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182" y="95534"/>
            <a:ext cx="11955439" cy="6646459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153817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247</TotalTime>
  <Words>137</Words>
  <Application>Microsoft Office PowerPoint</Application>
  <PresentationFormat>ワイド画面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User</cp:lastModifiedBy>
  <cp:revision>11</cp:revision>
  <cp:lastPrinted>2023-06-15T07:40:05Z</cp:lastPrinted>
  <dcterms:created xsi:type="dcterms:W3CDTF">2020-08-06T00:30:28Z</dcterms:created>
  <dcterms:modified xsi:type="dcterms:W3CDTF">2023-06-15T07:42:08Z</dcterms:modified>
</cp:coreProperties>
</file>