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0" autoAdjust="0"/>
    <p:restoredTop sz="94660"/>
  </p:normalViewPr>
  <p:slideViewPr>
    <p:cSldViewPr snapToGrid="0" showGuides="1">
      <p:cViewPr>
        <p:scale>
          <a:sx n="107" d="100"/>
          <a:sy n="107" d="100"/>
        </p:scale>
        <p:origin x="-504" y="-5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06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5408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69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97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1880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001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749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19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483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5084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34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CE2CD-50A2-463A-B28D-07AA785308DD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F1AC6-DD91-4146-9DF0-300F1E3AD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326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=""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r>
              <a:rPr lang="zh-CN" altLang="en-US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=""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="" xmlns:a16="http://schemas.microsoft.com/office/drawing/2014/main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3374942"/>
            <a:ext cx="8426450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b="1" dirty="0">
                <a:latin typeface="Arial" panose="020B0604020202020204" pitchFamily="34" charset="0"/>
              </a:rPr>
              <a:t>CO I </a:t>
            </a:r>
            <a:r>
              <a:rPr lang="ja-JP" altLang="en-US" b="1" dirty="0">
                <a:latin typeface="Arial" panose="020B0604020202020204" pitchFamily="34" charset="0"/>
              </a:rPr>
              <a:t>関係にある企業などとして、</a:t>
            </a:r>
            <a:endParaRPr lang="en-US" altLang="ja-JP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 </a:t>
            </a:r>
            <a:r>
              <a:rPr lang="ja-JP" altLang="en-US" sz="2000" b="1" dirty="0">
                <a:latin typeface="Arial" panose="020B0604020202020204" pitchFamily="34" charset="0"/>
              </a:rPr>
              <a:t>⑥受託研究・共同研究費：　　　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⑦奨学寄付金：　 　　　　　　　　 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⑧寄付講座所属：　　　　　　　　　　 あり（○○製薬）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="" xmlns:a16="http://schemas.microsoft.com/office/drawing/2014/main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5189677"/>
            <a:ext cx="842645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（注：①顧問、②株保有・利益、③特許使用料、④講演料、⑤原稿料、⑥受託研究・共同研究費、⑦奨学寄付金、⑧寄附講座所属、⑨贈答品などの報酬</a:t>
            </a:r>
            <a:endParaRPr lang="en-US" altLang="ja-JP" sz="20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の中から</a:t>
            </a:r>
            <a:r>
              <a:rPr lang="ja-JP" altLang="en-US" sz="2000" u="sng" dirty="0">
                <a:latin typeface="Arial" panose="020B0604020202020204" pitchFamily="34" charset="0"/>
              </a:rPr>
              <a:t>開示すべき内容がある項目だけ</a:t>
            </a:r>
            <a:r>
              <a:rPr lang="ja-JP" altLang="en-US" sz="2000" dirty="0">
                <a:latin typeface="Arial" panose="020B0604020202020204" pitchFamily="34" charset="0"/>
              </a:rPr>
              <a:t>記載すること）</a:t>
            </a:r>
            <a:endParaRPr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70128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4">
            <a:extLst>
              <a:ext uri="{FF2B5EF4-FFF2-40B4-BE49-F238E27FC236}">
                <a16:creationId xmlns=""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77172472-C19E-4CD1-9369-AB4822E391B0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671513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</a:t>
            </a:r>
            <a:r>
              <a:rPr lang="en-US" altLang="zh-CN" sz="35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63rd </a:t>
            </a:r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Annual Meeting of </a:t>
            </a:r>
          </a:p>
          <a:p>
            <a:r>
              <a:rPr lang="en-US" altLang="zh-CN" sz="35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the Japanese Society of Neuropathology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COI</a:t>
            </a: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  </a:t>
            </a:r>
            <a:r>
              <a:rPr lang="en-US" altLang="ja-JP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Disclosure</a:t>
            </a:r>
            <a: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5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35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/>
            </a:r>
            <a:br>
              <a:rPr lang="en-US" altLang="ja-JP" sz="48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</a:br>
            <a:r>
              <a:rPr lang="en-US" altLang="ja-JP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Name of Lead Presenter</a:t>
            </a:r>
            <a:r>
              <a:rPr lang="ja-JP" altLang="en-US" sz="2600" b="1" i="1" dirty="0">
                <a:solidFill>
                  <a:srgbClr val="000000"/>
                </a:solidFill>
                <a:ea typeface="ＭＳ Ｐゴシック" panose="020B0600070205080204" pitchFamily="50" charset="-128"/>
              </a:rPr>
              <a:t>：　○○○○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="" xmlns:a16="http://schemas.microsoft.com/office/drawing/2014/main" id="{4CAC6D16-5197-475A-A7E2-2A9B9DB365EE}"/>
              </a:ext>
            </a:extLst>
          </p:cNvPr>
          <p:cNvSpPr txBox="1"/>
          <p:nvPr/>
        </p:nvSpPr>
        <p:spPr>
          <a:xfrm>
            <a:off x="368437" y="3207144"/>
            <a:ext cx="8642350" cy="2948499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en-US" altLang="ja-JP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Companies, etc. in a relation of conflict of interest requiring disclosure in relation to the presentation:</a:t>
            </a:r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(*Indicate "None" if not applicable.)</a:t>
            </a:r>
          </a:p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endParaRPr lang="en-US" altLang="ja-JP" sz="1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marL="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</a:pPr>
            <a:r>
              <a:rPr lang="ja-JP" altLang="en-US" sz="1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①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Advisor: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 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  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②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Stock ownership/capital gain: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	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③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Patent royalties: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④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Honoraria:	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     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⑤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Writing fees:	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　　　　　　　    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Industries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⑥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Grants for commissioned/joint research: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⑦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Scholarship grants: 		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　　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	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 　 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○○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 Pharmaceuticals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⑧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Endowed chair:                                      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</a:t>
            </a:r>
          </a:p>
          <a:p>
            <a:pPr marL="0" indent="0" eaLnBrk="1" hangingPunct="1">
              <a:buFontTx/>
              <a:buNone/>
            </a:pP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⑨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Gifts or other forms of compensation:      </a:t>
            </a: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○○ </a:t>
            </a:r>
            <a:r>
              <a:rPr lang="en-US" altLang="ja-JP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Pharmaceutical Industries</a:t>
            </a:r>
          </a:p>
        </p:txBody>
      </p:sp>
    </p:spTree>
    <p:extLst>
      <p:ext uri="{BB962C8B-B14F-4D97-AF65-F5344CB8AC3E}">
        <p14:creationId xmlns:p14="http://schemas.microsoft.com/office/powerpoint/2010/main" val="18921663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="" xmlns:a16="http://schemas.microsoft.com/office/drawing/2014/main" id="{02439EA6-3E33-4E73-BBCA-6AFB61EF5B5E}"/>
              </a:ext>
            </a:extLst>
          </p:cNvPr>
          <p:cNvSpPr txBox="1">
            <a:spLocks noChangeArrowheads="1"/>
          </p:cNvSpPr>
          <p:nvPr/>
        </p:nvSpPr>
        <p:spPr>
          <a:xfrm>
            <a:off x="490538" y="485075"/>
            <a:ext cx="8239125" cy="2286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b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第</a:t>
            </a:r>
            <a:r>
              <a:rPr lang="en-US" altLang="zh-CN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6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3</a:t>
            </a:r>
            <a:r>
              <a:rPr lang="zh-CN" altLang="en-US" sz="4800" b="1" dirty="0" smtClean="0">
                <a:latin typeface="Arial" panose="020B0604020202020204" pitchFamily="34" charset="0"/>
                <a:ea typeface="ＭＳ Ｐゴシック" panose="020B0600070205080204" pitchFamily="50" charset="-128"/>
              </a:rPr>
              <a:t>回</a:t>
            </a:r>
            <a:endParaRPr lang="en-US" altLang="zh-CN" sz="4800" b="1" dirty="0"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r>
              <a:rPr lang="zh-CN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日本神経病理学会総会学術研究会</a:t>
            </a:r>
            <a: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48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ＣＯ Ｉ 開示</a:t>
            </a:r>
            <a: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/>
            </a:r>
            <a:br>
              <a:rPr lang="en-US" altLang="ja-JP" sz="4000" b="1" dirty="0"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r>
              <a:rPr lang="en-US" altLang="ja-JP" sz="2400" b="1" i="1" dirty="0">
                <a:ea typeface="ＭＳ Ｐゴシック" panose="020B0600070205080204" pitchFamily="50" charset="-128"/>
              </a:rPr>
              <a:t/>
            </a:r>
            <a:br>
              <a:rPr lang="en-US" altLang="ja-JP" sz="2400" b="1" i="1" dirty="0">
                <a:ea typeface="ＭＳ Ｐゴシック" panose="020B0600070205080204" pitchFamily="50" charset="-128"/>
              </a:rPr>
            </a:br>
            <a:r>
              <a:rPr lang="ja-JP" altLang="en-US" sz="2400" b="1" dirty="0">
                <a:ea typeface="ＭＳ Ｐゴシック" panose="020B0600070205080204" pitchFamily="50" charset="-128"/>
              </a:rPr>
              <a:t>筆頭発表者名：　○○　○○</a:t>
            </a:r>
            <a:endParaRPr lang="en-US" altLang="ja-JP" sz="2400" b="1" dirty="0"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4">
            <a:extLst>
              <a:ext uri="{FF2B5EF4-FFF2-40B4-BE49-F238E27FC236}">
                <a16:creationId xmlns="" xmlns:a16="http://schemas.microsoft.com/office/drawing/2014/main" id="{943C5A0C-6CA3-49EF-A583-8C059EA915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344488"/>
            <a:ext cx="8642350" cy="6086475"/>
          </a:xfrm>
          <a:prstGeom prst="rect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  <p:sp>
        <p:nvSpPr>
          <p:cNvPr id="2" name="正方形/長方形 1">
            <a:extLst>
              <a:ext uri="{FF2B5EF4-FFF2-40B4-BE49-F238E27FC236}">
                <a16:creationId xmlns="" xmlns:a16="http://schemas.microsoft.com/office/drawing/2014/main" id="{0D755BAB-BEB1-41AC-9F67-80E42D6A6D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75" y="2975440"/>
            <a:ext cx="8426450" cy="13973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80000"/>
              </a:lnSpc>
            </a:pPr>
            <a:r>
              <a:rPr lang="ja-JP" altLang="en-US" b="1" dirty="0">
                <a:latin typeface="Arial" panose="020B0604020202020204" pitchFamily="34" charset="0"/>
              </a:rPr>
              <a:t>演題発表に関連し、開示すべき</a:t>
            </a:r>
            <a:r>
              <a:rPr lang="en-US" altLang="ja-JP" b="1" dirty="0">
                <a:latin typeface="Arial" panose="020B0604020202020204" pitchFamily="34" charset="0"/>
              </a:rPr>
              <a:t>CO I </a:t>
            </a:r>
            <a:r>
              <a:rPr lang="ja-JP" altLang="en-US" b="1" dirty="0">
                <a:latin typeface="Arial" panose="020B0604020202020204" pitchFamily="34" charset="0"/>
              </a:rPr>
              <a:t>関係にある企業などとして、</a:t>
            </a:r>
            <a:endParaRPr lang="en-US" altLang="ja-JP" b="1" dirty="0">
              <a:latin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ja-JP" altLang="en-US" sz="3200" b="1" dirty="0">
                <a:latin typeface="Arial" panose="020B0604020202020204" pitchFamily="34" charset="0"/>
              </a:rPr>
              <a:t>　 </a:t>
            </a:r>
            <a:r>
              <a:rPr lang="ja-JP" altLang="en-US" sz="2000" b="1" dirty="0">
                <a:latin typeface="Arial" panose="020B0604020202020204" pitchFamily="34" charset="0"/>
              </a:rPr>
              <a:t>⑥受託研究・共同研究費：　　　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⑦奨学寄付金：　 　　　　　　　　 　　○○製薬</a:t>
            </a:r>
            <a:endParaRPr lang="en-US" altLang="ja-JP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　   ⑧寄付講座所属：　　　　　　　　　　 あり（○○製薬）</a:t>
            </a:r>
            <a:endParaRPr lang="ja-JP" altLang="en-US" sz="2000" dirty="0"/>
          </a:p>
        </p:txBody>
      </p:sp>
      <p:sp>
        <p:nvSpPr>
          <p:cNvPr id="14" name="正方形/長方形 13">
            <a:extLst>
              <a:ext uri="{FF2B5EF4-FFF2-40B4-BE49-F238E27FC236}">
                <a16:creationId xmlns="" xmlns:a16="http://schemas.microsoft.com/office/drawing/2014/main" id="{D61ADB3F-9F35-4556-963C-4BD9E70614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5" y="4582050"/>
            <a:ext cx="84264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（注：①顧問、②株保有・利益、③特許使用料、④講演料、⑤原稿料、⑥受託</a:t>
            </a: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研究・共同研究費、⑦奨学寄付金、⑧寄附講座所属、⑨贈答品などの報酬</a:t>
            </a: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の中から開示すべき内容がある項目だけ記載すること</a:t>
            </a:r>
            <a:r>
              <a:rPr lang="ja-JP" altLang="en-US" sz="2000" dirty="0" smtClean="0">
                <a:latin typeface="Arial" panose="020B0604020202020204" pitchFamily="34" charset="0"/>
              </a:rPr>
              <a:t>）</a:t>
            </a:r>
            <a:endParaRPr lang="en-US" altLang="ja-JP" sz="2000" dirty="0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altLang="ja-JP" sz="1100" dirty="0" smtClean="0">
                <a:latin typeface="Arial" panose="020B0604020202020204" pitchFamily="34" charset="0"/>
              </a:rPr>
              <a:t> </a:t>
            </a:r>
            <a:endParaRPr lang="ja-JP" altLang="en-US" sz="1100" dirty="0">
              <a:latin typeface="Arial" panose="020B0604020202020204" pitchFamily="34" charset="0"/>
            </a:endParaRPr>
          </a:p>
          <a:p>
            <a:pPr eaLnBrk="1" hangingPunct="1"/>
            <a:r>
              <a:rPr lang="ja-JP" altLang="en-US" sz="2000" b="1" dirty="0">
                <a:latin typeface="Arial" panose="020B0604020202020204" pitchFamily="34" charset="0"/>
              </a:rPr>
              <a:t>本講演は○○製薬から支援を受けています。</a:t>
            </a:r>
          </a:p>
          <a:p>
            <a:pPr eaLnBrk="1" hangingPunct="1"/>
            <a:r>
              <a:rPr lang="ja-JP" altLang="en-US" sz="2000" dirty="0">
                <a:latin typeface="Arial" panose="020B0604020202020204" pitchFamily="34" charset="0"/>
              </a:rPr>
              <a:t>（上記に該当するものがない場合は、この記述のみを記載する）</a:t>
            </a:r>
            <a:endParaRPr lang="ja-JP" altLang="en-US" sz="2000" dirty="0"/>
          </a:p>
        </p:txBody>
      </p:sp>
      <p:sp>
        <p:nvSpPr>
          <p:cNvPr id="3" name="正方形/長方形 2"/>
          <p:cNvSpPr/>
          <p:nvPr/>
        </p:nvSpPr>
        <p:spPr>
          <a:xfrm>
            <a:off x="0" y="-449567"/>
            <a:ext cx="9130130" cy="3874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/>
              <a:t>企業がスポンサーのモーニングセミナー・ランチョンセミナー・スポンサードセミナー等で</a:t>
            </a:r>
            <a:r>
              <a:rPr kumimoji="1" lang="ja-JP" altLang="en-US" sz="1200" dirty="0" smtClean="0"/>
              <a:t>講演し</a:t>
            </a:r>
            <a:r>
              <a:rPr kumimoji="1" lang="ja-JP" altLang="en-US" sz="1200" dirty="0"/>
              <a:t>、講演謝金を受け取る場合</a:t>
            </a:r>
          </a:p>
        </p:txBody>
      </p:sp>
    </p:spTree>
    <p:extLst>
      <p:ext uri="{BB962C8B-B14F-4D97-AF65-F5344CB8AC3E}">
        <p14:creationId xmlns:p14="http://schemas.microsoft.com/office/powerpoint/2010/main" val="2603755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250</Words>
  <Application>Microsoft Office PowerPoint</Application>
  <PresentationFormat>画面に合わせる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nex-tage user_02</dc:creator>
  <cp:lastModifiedBy>a.ogawa</cp:lastModifiedBy>
  <cp:revision>9</cp:revision>
  <dcterms:created xsi:type="dcterms:W3CDTF">2020-08-06T00:30:28Z</dcterms:created>
  <dcterms:modified xsi:type="dcterms:W3CDTF">2022-06-01T10:35:02Z</dcterms:modified>
</cp:coreProperties>
</file>