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-50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63</a:t>
            </a:r>
            <a:r>
              <a:rPr lang="zh-CN" altLang="en-US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企業などはありません。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xmlns="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8948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</a:t>
            </a:r>
            <a:r>
              <a:rPr lang="en-US" altLang="zh-CN" sz="35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zh-CN" sz="35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3rd</a:t>
            </a:r>
            <a:r>
              <a:rPr lang="en-US" altLang="zh-CN" sz="35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Annual Meeting of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of Neuropathology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507710" y="328453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companies, etc. in a relation of conflict of interest requiring disclosure in relation to the presentation.</a:t>
            </a: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5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:a16="http://schemas.microsoft.com/office/drawing/2014/main" xmlns="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53817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54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a.ogawa</cp:lastModifiedBy>
  <cp:revision>9</cp:revision>
  <dcterms:created xsi:type="dcterms:W3CDTF">2020-08-06T00:30:28Z</dcterms:created>
  <dcterms:modified xsi:type="dcterms:W3CDTF">2022-06-01T10:33:30Z</dcterms:modified>
</cp:coreProperties>
</file>