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60" r:id="rId2"/>
    <p:sldId id="262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66" y="328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0DBECAD-1946-4D54-91A7-77EF65DCD9C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65EB3823-187D-44A0-A85F-AC45FE0C74C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DD54B235-881D-41A8-ABD5-1304CBD81F3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912420A0-6F47-4DBD-9919-3884C2BB675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DBE4D33C-F0A2-4DB9-BEB8-D39D4A9F053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9A1F090-EC15-4DA3-9664-6C4ACA771D5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449C4774-FA8A-45BE-BCB4-93AD12C4515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04EA350C-8106-4693-8F06-6EA664B7835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6E9F339D-0BBF-4369-A109-C753D818F3A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B79AF8E7-39C0-4F02-ABE6-4952A2279DF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EBADE40F-1441-42DE-A5EF-2D2BAE6FE4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65EE5BD9-900A-421A-A567-B177B7CDE81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4000CA46-4361-4EEA-B921-ACEB72F817B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DF7B084-934A-4DAE-ACF5-EBD0BF71C428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A6137308-2D76-4225-A888-15FE7DCA0D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2BECDFD0-4428-444A-A5A1-3E61DE1CFE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4C25786D-2165-43C6-A599-3D44AAAF6B7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EC2F070-FF70-4272-B772-389273AC95F4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2</a:t>
            </a:fld>
            <a:endParaRPr kumimoji="0" lang="en-US" altLang="ja-JP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AF442975-3119-4FA5-B651-D0BD83C031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9507F748-4690-4244-8C59-978B962554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AAE123-1D35-4970-94AE-F5F3C4173D6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582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7D104-238F-47B2-9583-136EF23AD60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0236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CDBA90-B3F4-4823-97EC-1F8090D8630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1534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0D14CE-D5B2-4AAA-90BA-1CA0903A9DB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4826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3387B5-00B4-4BFA-9051-FC581781C51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02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E2C396-2350-4942-9623-ED0430F9780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4866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3010C2-4B5A-4838-8A82-0123C8666E5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8505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1AFDD8-3D98-4859-9020-2DD5B902FA3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5204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A4F027-9C6F-47CE-A1B7-09F38896D55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7605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7D104-238F-47B2-9583-136EF23AD60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1419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5DE538-EFFE-4C9A-A380-59177CE144C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5073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8C7D104-238F-47B2-9583-136EF23AD60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2397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6BE4C33-FE56-4BD5-B1F5-5E4AB777135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348510" y="439161"/>
            <a:ext cx="9845964" cy="2286000"/>
          </a:xfrm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eaLnBrk="1" hangingPunct="1"/>
            <a:r>
              <a:rPr kumimoji="0" lang="ja-JP" altLang="ja-JP" sz="3100" dirty="0">
                <a:latin typeface="Arial" panose="020B0604020202020204" pitchFamily="34" charset="0"/>
              </a:rPr>
              <a:t>Annual Meeting of the Japan</a:t>
            </a:r>
            <a:r>
              <a:rPr kumimoji="0" lang="en-US" altLang="ja-JP" sz="3100" dirty="0">
                <a:latin typeface="Arial" panose="020B0604020202020204" pitchFamily="34" charset="0"/>
              </a:rPr>
              <a:t>ese</a:t>
            </a:r>
            <a:r>
              <a:rPr kumimoji="0" lang="ja-JP" altLang="ja-JP" sz="3100" dirty="0">
                <a:latin typeface="Arial" panose="020B0604020202020204" pitchFamily="34" charset="0"/>
              </a:rPr>
              <a:t> Society of </a:t>
            </a:r>
            <a:r>
              <a:rPr kumimoji="0" lang="en-US" altLang="ja-JP" sz="3100" dirty="0">
                <a:latin typeface="Arial" panose="020B0604020202020204" pitchFamily="34" charset="0"/>
              </a:rPr>
              <a:t>Nuclear Medicine</a:t>
            </a:r>
            <a:br>
              <a:rPr kumimoji="0" lang="en-US" altLang="ja-JP" sz="4800" b="1" dirty="0">
                <a:latin typeface="Arial" panose="020B0604020202020204" pitchFamily="34" charset="0"/>
              </a:rPr>
            </a:br>
            <a:br>
              <a:rPr kumimoji="0" lang="en-US" altLang="ja-JP" sz="4800" b="1" dirty="0">
                <a:latin typeface="Arial" panose="020B0604020202020204" pitchFamily="34" charset="0"/>
              </a:rPr>
            </a:br>
            <a:r>
              <a:rPr kumimoji="0" lang="en-US" altLang="ja-JP" sz="4900" b="1" dirty="0">
                <a:latin typeface="Arial" panose="020B0604020202020204" pitchFamily="34" charset="0"/>
              </a:rPr>
              <a:t>Disclosure of Conflict of Interest</a:t>
            </a:r>
            <a:br>
              <a:rPr kumimoji="0" lang="en-US" altLang="ja-JP" sz="3600" b="1" dirty="0">
                <a:latin typeface="Arial" panose="020B0604020202020204" pitchFamily="34" charset="0"/>
              </a:rPr>
            </a:br>
            <a:r>
              <a:rPr kumimoji="0" lang="ja-JP" altLang="en-US" sz="1600" b="1" dirty="0">
                <a:latin typeface="Arial" panose="020B0604020202020204" pitchFamily="34" charset="0"/>
              </a:rPr>
              <a:t>　</a:t>
            </a:r>
            <a:br>
              <a:rPr kumimoji="0" lang="en-US" altLang="ja-JP" sz="2400" b="1" i="1" dirty="0"/>
            </a:br>
            <a:r>
              <a:rPr kumimoji="0" lang="en-US" altLang="ja-JP" sz="3600" b="1" i="1" dirty="0">
                <a:latin typeface="Arial" panose="020B0604020202020204" pitchFamily="34" charset="0"/>
              </a:rPr>
              <a:t>Name of first author</a:t>
            </a:r>
            <a:r>
              <a:rPr kumimoji="0" lang="ja-JP" altLang="en-US" sz="3600" b="1" i="1" dirty="0">
                <a:latin typeface="Arial" panose="020B0604020202020204" pitchFamily="34" charset="0"/>
              </a:rPr>
              <a:t>：　</a:t>
            </a:r>
            <a:r>
              <a:rPr kumimoji="0" lang="en-US" altLang="ja-JP" sz="3600" b="1" i="1" dirty="0">
                <a:latin typeface="Arial" panose="020B0604020202020204" pitchFamily="34" charset="0"/>
              </a:rPr>
              <a:t>○○ ○○</a:t>
            </a:r>
            <a:endParaRPr kumimoji="0" lang="en-US" altLang="ja-JP" sz="2400" b="1" i="1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3C7E3FE-57FF-4EC1-A4E2-A17C354D9C1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283855" y="3548638"/>
            <a:ext cx="9910619" cy="2870201"/>
          </a:xfrm>
        </p:spPr>
        <p:txBody>
          <a:bodyPr rtlCol="0">
            <a:normAutofit/>
          </a:bodyPr>
          <a:lstStyle/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kumimoji="0" lang="ja-JP" altLang="ja-JP" sz="3500" dirty="0">
                <a:latin typeface="Arial" panose="020B0604020202020204" pitchFamily="34" charset="0"/>
              </a:rPr>
              <a:t>Matters </a:t>
            </a:r>
            <a:r>
              <a:rPr kumimoji="0" lang="en-US" altLang="ja-JP" sz="3500" dirty="0">
                <a:latin typeface="Arial" panose="020B0604020202020204" pitchFamily="34" charset="0"/>
              </a:rPr>
              <a:t>r</a:t>
            </a:r>
            <a:r>
              <a:rPr kumimoji="0" lang="ja-JP" altLang="ja-JP" sz="3500" dirty="0">
                <a:latin typeface="Arial" panose="020B0604020202020204" pitchFamily="34" charset="0"/>
              </a:rPr>
              <a:t>equiring </a:t>
            </a:r>
            <a:r>
              <a:rPr kumimoji="0" lang="en-US" altLang="ja-JP" sz="3500" dirty="0">
                <a:latin typeface="Arial" panose="020B0604020202020204" pitchFamily="34" charset="0"/>
              </a:rPr>
              <a:t>d</a:t>
            </a:r>
            <a:r>
              <a:rPr kumimoji="0" lang="ja-JP" altLang="ja-JP" sz="3500" dirty="0">
                <a:latin typeface="Arial" panose="020B0604020202020204" pitchFamily="34" charset="0"/>
              </a:rPr>
              <a:t>isclosure of </a:t>
            </a:r>
            <a:r>
              <a:rPr kumimoji="0" lang="en-US" altLang="ja-JP" sz="3500" dirty="0">
                <a:latin typeface="Arial" panose="020B0604020202020204" pitchFamily="34" charset="0"/>
              </a:rPr>
              <a:t>COI </a:t>
            </a:r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kumimoji="0" lang="en-US" altLang="ja-JP" sz="3500" dirty="0">
                <a:latin typeface="Arial" panose="020B0604020202020204" pitchFamily="34" charset="0"/>
              </a:rPr>
              <a:t>with regard to our presentation are as follows;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kumimoji="0" lang="ja-JP" altLang="en-US" sz="2400" b="1" dirty="0">
                <a:latin typeface="ＭＳ Ｐゴシック" panose="020B0600070205080204" pitchFamily="50" charset="-128"/>
              </a:rPr>
              <a:t>　　</a:t>
            </a:r>
            <a:endParaRPr kumimoji="0" lang="en-US" altLang="ja-JP" sz="2400" b="1" dirty="0">
              <a:latin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kumimoji="0" lang="ja-JP" altLang="en-US" sz="2400" b="1" dirty="0">
                <a:latin typeface="ＭＳ Ｐゴシック" panose="020B0600070205080204" pitchFamily="50" charset="-128"/>
              </a:rPr>
              <a:t>　</a:t>
            </a:r>
            <a:r>
              <a:rPr kumimoji="0" lang="en-US" altLang="ja-JP" dirty="0">
                <a:latin typeface="Arial" panose="020B0604020202020204" pitchFamily="34" charset="0"/>
              </a:rPr>
              <a:t>Research founding</a:t>
            </a:r>
            <a:r>
              <a:rPr kumimoji="0" lang="ja-JP" altLang="en-US" dirty="0">
                <a:latin typeface="Arial" panose="020B0604020202020204" pitchFamily="34" charset="0"/>
              </a:rPr>
              <a:t>：</a:t>
            </a:r>
            <a:r>
              <a:rPr kumimoji="0" lang="en-US" altLang="ja-JP" dirty="0">
                <a:latin typeface="Arial" panose="020B0604020202020204" pitchFamily="34" charset="0"/>
              </a:rPr>
              <a:t>○○ Pharma Co.  Limit.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kumimoji="0" lang="ja-JP" altLang="en-US" dirty="0">
                <a:latin typeface="Arial" panose="020B0604020202020204" pitchFamily="34" charset="0"/>
              </a:rPr>
              <a:t>　</a:t>
            </a:r>
            <a:r>
              <a:rPr kumimoji="0" lang="en-US" altLang="ja-JP" dirty="0">
                <a:latin typeface="Arial" panose="020B0604020202020204" pitchFamily="34" charset="0"/>
              </a:rPr>
              <a:t>Acceptance of Researchers</a:t>
            </a:r>
            <a:r>
              <a:rPr kumimoji="0" lang="ja-JP" altLang="en-US" dirty="0">
                <a:latin typeface="Arial" panose="020B0604020202020204" pitchFamily="34" charset="0"/>
              </a:rPr>
              <a:t>：</a:t>
            </a:r>
            <a:r>
              <a:rPr kumimoji="0" lang="en-US" altLang="ja-JP" dirty="0">
                <a:latin typeface="Arial" panose="020B0604020202020204" pitchFamily="34" charset="0"/>
              </a:rPr>
              <a:t> ○○ Pharma Inc.</a:t>
            </a:r>
            <a:r>
              <a:rPr kumimoji="0" lang="ja-JP" altLang="en-US" dirty="0">
                <a:latin typeface="Arial" panose="020B0604020202020204" pitchFamily="34" charset="0"/>
              </a:rPr>
              <a:t>　</a:t>
            </a:r>
            <a:endParaRPr kumimoji="0" lang="en-US" altLang="ja-JP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EA03BAD8-ACB5-4C0E-87D1-D5F0CE90087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6618" y="3962400"/>
            <a:ext cx="10344729" cy="2460770"/>
          </a:xfrm>
        </p:spPr>
        <p:txBody>
          <a:bodyPr rtlCol="0">
            <a:normAutofit fontScale="92500" lnSpcReduction="10000"/>
          </a:bodyPr>
          <a:lstStyle/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kumimoji="0" lang="en-US" altLang="ja-JP" sz="5200" dirty="0">
                <a:latin typeface="Arial" panose="020B0604020202020204" pitchFamily="34" charset="0"/>
              </a:rPr>
              <a:t>I have no</a:t>
            </a:r>
            <a:r>
              <a:rPr kumimoji="0" lang="ja-JP" altLang="ja-JP" sz="5200" dirty="0">
                <a:latin typeface="Arial" panose="020B0604020202020204" pitchFamily="34" charset="0"/>
              </a:rPr>
              <a:t> </a:t>
            </a:r>
            <a:r>
              <a:rPr kumimoji="0" lang="en-US" altLang="ja-JP" sz="5200" dirty="0">
                <a:latin typeface="Arial" panose="020B0604020202020204" pitchFamily="34" charset="0"/>
              </a:rPr>
              <a:t>COI 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kumimoji="0" lang="en-US" altLang="ja-JP" sz="5200" dirty="0">
                <a:latin typeface="Arial" panose="020B0604020202020204" pitchFamily="34" charset="0"/>
              </a:rPr>
              <a:t>with regard to our presentation.</a:t>
            </a:r>
            <a:endParaRPr kumimoji="0" lang="en-US" altLang="ja-JP" sz="4400" dirty="0">
              <a:latin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4400" dirty="0">
                <a:latin typeface="Arial" panose="020B0604020202020204" pitchFamily="34" charset="0"/>
              </a:rPr>
              <a:t>　</a:t>
            </a:r>
            <a:endParaRPr kumimoji="0" lang="en-US" altLang="ja-JP" sz="44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4400" dirty="0">
                <a:latin typeface="Arial" panose="020B0604020202020204" pitchFamily="34" charset="0"/>
              </a:rPr>
              <a:t>　</a:t>
            </a:r>
            <a:endParaRPr kumimoji="0" lang="en-US" altLang="ja-JP" sz="4400" dirty="0">
              <a:latin typeface="Arial" panose="020B060402020202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4E1DC2EF-569F-E6A6-A2F4-5115B91D5342}"/>
              </a:ext>
            </a:extLst>
          </p:cNvPr>
          <p:cNvSpPr txBox="1">
            <a:spLocks noChangeArrowheads="1"/>
          </p:cNvSpPr>
          <p:nvPr/>
        </p:nvSpPr>
        <p:spPr>
          <a:xfrm>
            <a:off x="1348510" y="439161"/>
            <a:ext cx="9845964" cy="2286000"/>
          </a:xfrm>
          <a:prstGeom prst="rect">
            <a:avLst/>
          </a:prstGeom>
          <a:ln>
            <a:solidFill>
              <a:srgbClr val="00FFFF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ja-JP" sz="3100">
                <a:latin typeface="Arial" panose="020B0604020202020204" pitchFamily="34" charset="0"/>
              </a:rPr>
              <a:t>Annual Meeting of the Japan</a:t>
            </a:r>
            <a:r>
              <a:rPr kumimoji="0" lang="en-US" altLang="ja-JP" sz="3100">
                <a:latin typeface="Arial" panose="020B0604020202020204" pitchFamily="34" charset="0"/>
              </a:rPr>
              <a:t>ese</a:t>
            </a:r>
            <a:r>
              <a:rPr kumimoji="0" lang="ja-JP" altLang="ja-JP" sz="3100">
                <a:latin typeface="Arial" panose="020B0604020202020204" pitchFamily="34" charset="0"/>
              </a:rPr>
              <a:t> Society of </a:t>
            </a:r>
            <a:r>
              <a:rPr kumimoji="0" lang="en-US" altLang="ja-JP" sz="3100">
                <a:latin typeface="Arial" panose="020B0604020202020204" pitchFamily="34" charset="0"/>
              </a:rPr>
              <a:t>Nuclear Medicine</a:t>
            </a:r>
            <a:br>
              <a:rPr kumimoji="0" lang="en-US" altLang="ja-JP" sz="4800" b="1">
                <a:latin typeface="Arial" panose="020B0604020202020204" pitchFamily="34" charset="0"/>
              </a:rPr>
            </a:br>
            <a:br>
              <a:rPr kumimoji="0" lang="en-US" altLang="ja-JP" sz="4800" b="1">
                <a:latin typeface="Arial" panose="020B0604020202020204" pitchFamily="34" charset="0"/>
              </a:rPr>
            </a:br>
            <a:r>
              <a:rPr kumimoji="0" lang="en-US" altLang="ja-JP" sz="4900" b="1">
                <a:latin typeface="Arial" panose="020B0604020202020204" pitchFamily="34" charset="0"/>
              </a:rPr>
              <a:t>Disclosure of Conflict of Interest</a:t>
            </a:r>
            <a:br>
              <a:rPr kumimoji="0" lang="en-US" altLang="ja-JP" sz="3600" b="1">
                <a:latin typeface="Arial" panose="020B0604020202020204" pitchFamily="34" charset="0"/>
              </a:rPr>
            </a:br>
            <a:r>
              <a:rPr kumimoji="0" lang="ja-JP" altLang="en-US" sz="1600" b="1">
                <a:latin typeface="Arial" panose="020B0604020202020204" pitchFamily="34" charset="0"/>
              </a:rPr>
              <a:t>　</a:t>
            </a:r>
            <a:br>
              <a:rPr kumimoji="0" lang="en-US" altLang="ja-JP" sz="2400" b="1" i="1"/>
            </a:br>
            <a:r>
              <a:rPr kumimoji="0" lang="en-US" altLang="ja-JP" sz="3600" b="1" i="1">
                <a:latin typeface="Arial" panose="020B0604020202020204" pitchFamily="34" charset="0"/>
              </a:rPr>
              <a:t>Name of first author</a:t>
            </a:r>
            <a:r>
              <a:rPr kumimoji="0" lang="ja-JP" altLang="en-US" sz="3600" b="1" i="1">
                <a:latin typeface="Arial" panose="020B0604020202020204" pitchFamily="34" charset="0"/>
              </a:rPr>
              <a:t>：　</a:t>
            </a:r>
            <a:r>
              <a:rPr kumimoji="0" lang="en-US" altLang="ja-JP" sz="3600" b="1" i="1">
                <a:latin typeface="Arial" panose="020B0604020202020204" pitchFamily="34" charset="0"/>
              </a:rPr>
              <a:t>○○ ○○</a:t>
            </a:r>
            <a:endParaRPr kumimoji="0" lang="en-US" altLang="ja-JP" sz="2400" b="1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465</TotalTime>
  <Words>102</Words>
  <Application>Microsoft Office PowerPoint</Application>
  <PresentationFormat>ワイド画面</PresentationFormat>
  <Paragraphs>13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Calibri Light</vt:lpstr>
      <vt:lpstr>Times New Roman</vt:lpstr>
      <vt:lpstr>Office 2013 - 2022 テーマ</vt:lpstr>
      <vt:lpstr>Annual Meeting of the Japanese Society of Nuclear Medicine  Disclosure of Conflict of Interest 　 Name of first author：　○○ ○○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Fumihiko Kamiya</dc:creator>
  <cp:lastModifiedBy>上原 静香 (Shizuka Uehara)</cp:lastModifiedBy>
  <cp:revision>89</cp:revision>
  <cp:lastPrinted>2011-02-22T01:36:30Z</cp:lastPrinted>
  <dcterms:created xsi:type="dcterms:W3CDTF">2000-09-04T17:39:07Z</dcterms:created>
  <dcterms:modified xsi:type="dcterms:W3CDTF">2025-03-27T12:44:41Z</dcterms:modified>
</cp:coreProperties>
</file>