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7"/>
  </p:notesMasterIdLst>
  <p:sldIdLst>
    <p:sldId id="257" r:id="rId3"/>
    <p:sldId id="256" r:id="rId4"/>
    <p:sldId id="258" r:id="rId5"/>
    <p:sldId id="259" r:id="rId6"/>
  </p:sldIdLst>
  <p:sldSz cx="13363575" cy="751681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67" userDrawn="1">
          <p15:clr>
            <a:srgbClr val="A4A3A4"/>
          </p15:clr>
        </p15:guide>
        <p15:guide id="2" pos="4209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吉永恵一郎" initials="吉永恵一郎" lastIdx="2" clrIdx="0">
    <p:extLst>
      <p:ext uri="{19B8F6BF-5375-455C-9EA6-DF929625EA0E}">
        <p15:presenceInfo xmlns:p15="http://schemas.microsoft.com/office/powerpoint/2012/main" userId="d2d4a256ead8740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762" y="72"/>
      </p:cViewPr>
      <p:guideLst>
        <p:guide orient="horz" pos="2367"/>
        <p:guide pos="420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A26355-B17D-4C33-AB3C-26B67D609C26}" type="datetimeFigureOut">
              <a:rPr kumimoji="1" lang="ja-JP" altLang="en-US" smtClean="0"/>
              <a:t>2025/3/27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B81AA9-2807-4E59-9B1D-278BFED3C1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88977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ー 1">
            <a:extLst>
              <a:ext uri="{FF2B5EF4-FFF2-40B4-BE49-F238E27FC236}">
                <a16:creationId xmlns:a16="http://schemas.microsoft.com/office/drawing/2014/main" id="{F97DA3F7-25EC-41D8-B1CA-A23ACBB9A7E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409575" y="1233488"/>
            <a:ext cx="5916613" cy="33289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ー 2">
            <a:extLst>
              <a:ext uri="{FF2B5EF4-FFF2-40B4-BE49-F238E27FC236}">
                <a16:creationId xmlns:a16="http://schemas.microsoft.com/office/drawing/2014/main" id="{2394282D-BD5E-4F45-A7B6-6A55EBF142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4100" name="スライド番号プレースホルダー 3">
            <a:extLst>
              <a:ext uri="{FF2B5EF4-FFF2-40B4-BE49-F238E27FC236}">
                <a16:creationId xmlns:a16="http://schemas.microsoft.com/office/drawing/2014/main" id="{310B556B-E7A2-430A-BEEA-2FEE1A07904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03E86BD-A615-4F5B-BBE6-BBBC1C66E5D9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34871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002268" y="2335087"/>
            <a:ext cx="11359039" cy="161124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004536" y="4259529"/>
            <a:ext cx="9354503" cy="192096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513B-3B22-4404-B3F5-97E6D7DF997E}" type="datetimeFigureOut">
              <a:rPr kumimoji="1" lang="ja-JP" altLang="en-US" smtClean="0"/>
              <a:t>2025/3/27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5694A-60FF-4551-893A-68C0960C33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6197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513B-3B22-4404-B3F5-97E6D7DF997E}" type="datetimeFigureOut">
              <a:rPr kumimoji="1" lang="ja-JP" altLang="en-US" smtClean="0"/>
              <a:t>2025/3/27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5694A-60FF-4551-893A-68C0960C33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411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11384560" y="301024"/>
            <a:ext cx="3533458" cy="6413651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784185" y="301024"/>
            <a:ext cx="10377651" cy="6413651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513B-3B22-4404-B3F5-97E6D7DF997E}" type="datetimeFigureOut">
              <a:rPr kumimoji="1" lang="ja-JP" altLang="en-US" smtClean="0"/>
              <a:t>2025/3/27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5694A-60FF-4551-893A-68C0960C33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93450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002268" y="2335085"/>
            <a:ext cx="11359039" cy="1611243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004536" y="4259529"/>
            <a:ext cx="9354503" cy="192096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11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22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03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045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056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06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079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090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B042DB6-AC7D-4E4F-8460-7DEFCD2FF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CCF5FD-269E-4C35-8B35-73027116FB8B}" type="datetimeFigureOut">
              <a:rPr lang="ja-JP" altLang="en-US"/>
              <a:pPr>
                <a:defRPr/>
              </a:pPr>
              <a:t>2025/3/27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571DEE4-8886-49A5-919E-9DE664E84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A296F49-554E-4E13-9BDF-7B86D9F7D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CEF89-3368-4E9C-B79C-5ACAD867609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39847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4D7216C-F204-413D-8312-3810D72D9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2CD87-7C60-43BB-91AA-8605E8B49844}" type="datetimeFigureOut">
              <a:rPr lang="ja-JP" altLang="en-US"/>
              <a:pPr>
                <a:defRPr/>
              </a:pPr>
              <a:t>2025/3/27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8704521-940A-4894-95E2-FB5EBAE4A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F0DE43F-5EBA-4190-A272-C3967CA14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EC3DE9-5C9A-4B45-8A44-CFF609E4617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994524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55631" y="4830250"/>
            <a:ext cx="11359039" cy="1492923"/>
          </a:xfrm>
        </p:spPr>
        <p:txBody>
          <a:bodyPr anchor="t"/>
          <a:lstStyle>
            <a:lvl1pPr algn="l">
              <a:defRPr sz="4384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055631" y="3185947"/>
            <a:ext cx="11359039" cy="1644302"/>
          </a:xfrm>
        </p:spPr>
        <p:txBody>
          <a:bodyPr anchor="b"/>
          <a:lstStyle>
            <a:lvl1pPr marL="0" indent="0">
              <a:buNone/>
              <a:defRPr sz="2192">
                <a:solidFill>
                  <a:schemeClr val="tx1">
                    <a:tint val="75000"/>
                  </a:schemeClr>
                </a:solidFill>
              </a:defRPr>
            </a:lvl1pPr>
            <a:lvl2pPr marL="501137" indent="0">
              <a:buNone/>
              <a:defRPr sz="1973">
                <a:solidFill>
                  <a:schemeClr val="tx1">
                    <a:tint val="75000"/>
                  </a:schemeClr>
                </a:solidFill>
              </a:defRPr>
            </a:lvl2pPr>
            <a:lvl3pPr marL="1002274" indent="0">
              <a:buNone/>
              <a:defRPr sz="1754">
                <a:solidFill>
                  <a:schemeClr val="tx1">
                    <a:tint val="75000"/>
                  </a:schemeClr>
                </a:solidFill>
              </a:defRPr>
            </a:lvl3pPr>
            <a:lvl4pPr marL="1503411" indent="0">
              <a:buNone/>
              <a:defRPr sz="1535">
                <a:solidFill>
                  <a:schemeClr val="tx1">
                    <a:tint val="75000"/>
                  </a:schemeClr>
                </a:solidFill>
              </a:defRPr>
            </a:lvl4pPr>
            <a:lvl5pPr marL="2004548" indent="0">
              <a:buNone/>
              <a:defRPr sz="1535">
                <a:solidFill>
                  <a:schemeClr val="tx1">
                    <a:tint val="75000"/>
                  </a:schemeClr>
                </a:solidFill>
              </a:defRPr>
            </a:lvl5pPr>
            <a:lvl6pPr marL="2505685" indent="0">
              <a:buNone/>
              <a:defRPr sz="1535">
                <a:solidFill>
                  <a:schemeClr val="tx1">
                    <a:tint val="75000"/>
                  </a:schemeClr>
                </a:solidFill>
              </a:defRPr>
            </a:lvl6pPr>
            <a:lvl7pPr marL="3006822" indent="0">
              <a:buNone/>
              <a:defRPr sz="1535">
                <a:solidFill>
                  <a:schemeClr val="tx1">
                    <a:tint val="75000"/>
                  </a:schemeClr>
                </a:solidFill>
              </a:defRPr>
            </a:lvl7pPr>
            <a:lvl8pPr marL="3507958" indent="0">
              <a:buNone/>
              <a:defRPr sz="1535">
                <a:solidFill>
                  <a:schemeClr val="tx1">
                    <a:tint val="75000"/>
                  </a:schemeClr>
                </a:solidFill>
              </a:defRPr>
            </a:lvl8pPr>
            <a:lvl9pPr marL="4009095" indent="0">
              <a:buNone/>
              <a:defRPr sz="153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07E0ACE-0B91-432B-AB7E-0297ED783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630D14-B4C9-40B7-A138-1A5DDFAC8256}" type="datetimeFigureOut">
              <a:rPr lang="ja-JP" altLang="en-US"/>
              <a:pPr>
                <a:defRPr/>
              </a:pPr>
              <a:t>2025/3/27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055A05C-85C9-42C0-B450-A89F03541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C8CBFEC-C6D7-4D70-8897-6D447434B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C6E5FD-B2FC-41F5-AF29-7DDE7485EBB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718940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68179" y="1753925"/>
            <a:ext cx="5902246" cy="4960749"/>
          </a:xfrm>
        </p:spPr>
        <p:txBody>
          <a:bodyPr/>
          <a:lstStyle>
            <a:lvl1pPr>
              <a:defRPr sz="3069"/>
            </a:lvl1pPr>
            <a:lvl2pPr>
              <a:defRPr sz="2631"/>
            </a:lvl2pPr>
            <a:lvl3pPr>
              <a:defRPr sz="2192"/>
            </a:lvl3pPr>
            <a:lvl4pPr>
              <a:defRPr sz="1973"/>
            </a:lvl4pPr>
            <a:lvl5pPr>
              <a:defRPr sz="1973"/>
            </a:lvl5pPr>
            <a:lvl6pPr>
              <a:defRPr sz="1973"/>
            </a:lvl6pPr>
            <a:lvl7pPr>
              <a:defRPr sz="1973"/>
            </a:lvl7pPr>
            <a:lvl8pPr>
              <a:defRPr sz="1973"/>
            </a:lvl8pPr>
            <a:lvl9pPr>
              <a:defRPr sz="1973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793151" y="1753925"/>
            <a:ext cx="5902246" cy="4960749"/>
          </a:xfrm>
        </p:spPr>
        <p:txBody>
          <a:bodyPr/>
          <a:lstStyle>
            <a:lvl1pPr>
              <a:defRPr sz="3069"/>
            </a:lvl1pPr>
            <a:lvl2pPr>
              <a:defRPr sz="2631"/>
            </a:lvl2pPr>
            <a:lvl3pPr>
              <a:defRPr sz="2192"/>
            </a:lvl3pPr>
            <a:lvl4pPr>
              <a:defRPr sz="1973"/>
            </a:lvl4pPr>
            <a:lvl5pPr>
              <a:defRPr sz="1973"/>
            </a:lvl5pPr>
            <a:lvl6pPr>
              <a:defRPr sz="1973"/>
            </a:lvl6pPr>
            <a:lvl7pPr>
              <a:defRPr sz="1973"/>
            </a:lvl7pPr>
            <a:lvl8pPr>
              <a:defRPr sz="1973"/>
            </a:lvl8pPr>
            <a:lvl9pPr>
              <a:defRPr sz="1973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1024B41B-C93A-464E-A6B6-E2FA0DD66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B0B66B-DAF5-4C44-91F4-41A04B6714A1}" type="datetimeFigureOut">
              <a:rPr lang="ja-JP" altLang="en-US"/>
              <a:pPr>
                <a:defRPr/>
              </a:pPr>
              <a:t>2025/3/27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0A2F4602-FA2A-49A1-B6D4-6D62DFDF9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2ADA6E8E-F66E-433D-A1D1-96197EA73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BF9B13-C6E1-4E8F-BE08-473C770DAB0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022849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68179" y="1682584"/>
            <a:ext cx="5904567" cy="701221"/>
          </a:xfrm>
        </p:spPr>
        <p:txBody>
          <a:bodyPr anchor="b"/>
          <a:lstStyle>
            <a:lvl1pPr marL="0" indent="0">
              <a:buNone/>
              <a:defRPr sz="2631" b="1"/>
            </a:lvl1pPr>
            <a:lvl2pPr marL="501137" indent="0">
              <a:buNone/>
              <a:defRPr sz="2192" b="1"/>
            </a:lvl2pPr>
            <a:lvl3pPr marL="1002274" indent="0">
              <a:buNone/>
              <a:defRPr sz="1973" b="1"/>
            </a:lvl3pPr>
            <a:lvl4pPr marL="1503411" indent="0">
              <a:buNone/>
              <a:defRPr sz="1754" b="1"/>
            </a:lvl4pPr>
            <a:lvl5pPr marL="2004548" indent="0">
              <a:buNone/>
              <a:defRPr sz="1754" b="1"/>
            </a:lvl5pPr>
            <a:lvl6pPr marL="2505685" indent="0">
              <a:buNone/>
              <a:defRPr sz="1754" b="1"/>
            </a:lvl6pPr>
            <a:lvl7pPr marL="3006822" indent="0">
              <a:buNone/>
              <a:defRPr sz="1754" b="1"/>
            </a:lvl7pPr>
            <a:lvl8pPr marL="3507958" indent="0">
              <a:buNone/>
              <a:defRPr sz="1754" b="1"/>
            </a:lvl8pPr>
            <a:lvl9pPr marL="4009095" indent="0">
              <a:buNone/>
              <a:defRPr sz="1754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68179" y="2383804"/>
            <a:ext cx="5904567" cy="4330868"/>
          </a:xfrm>
        </p:spPr>
        <p:txBody>
          <a:bodyPr/>
          <a:lstStyle>
            <a:lvl1pPr>
              <a:defRPr sz="2631"/>
            </a:lvl1pPr>
            <a:lvl2pPr>
              <a:defRPr sz="2192"/>
            </a:lvl2pPr>
            <a:lvl3pPr>
              <a:defRPr sz="1973"/>
            </a:lvl3pPr>
            <a:lvl4pPr>
              <a:defRPr sz="1754"/>
            </a:lvl4pPr>
            <a:lvl5pPr>
              <a:defRPr sz="1754"/>
            </a:lvl5pPr>
            <a:lvl6pPr>
              <a:defRPr sz="1754"/>
            </a:lvl6pPr>
            <a:lvl7pPr>
              <a:defRPr sz="1754"/>
            </a:lvl7pPr>
            <a:lvl8pPr>
              <a:defRPr sz="1754"/>
            </a:lvl8pPr>
            <a:lvl9pPr>
              <a:defRPr sz="1754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88511" y="1682584"/>
            <a:ext cx="5906886" cy="701221"/>
          </a:xfrm>
        </p:spPr>
        <p:txBody>
          <a:bodyPr anchor="b"/>
          <a:lstStyle>
            <a:lvl1pPr marL="0" indent="0">
              <a:buNone/>
              <a:defRPr sz="2631" b="1"/>
            </a:lvl1pPr>
            <a:lvl2pPr marL="501137" indent="0">
              <a:buNone/>
              <a:defRPr sz="2192" b="1"/>
            </a:lvl2pPr>
            <a:lvl3pPr marL="1002274" indent="0">
              <a:buNone/>
              <a:defRPr sz="1973" b="1"/>
            </a:lvl3pPr>
            <a:lvl4pPr marL="1503411" indent="0">
              <a:buNone/>
              <a:defRPr sz="1754" b="1"/>
            </a:lvl4pPr>
            <a:lvl5pPr marL="2004548" indent="0">
              <a:buNone/>
              <a:defRPr sz="1754" b="1"/>
            </a:lvl5pPr>
            <a:lvl6pPr marL="2505685" indent="0">
              <a:buNone/>
              <a:defRPr sz="1754" b="1"/>
            </a:lvl6pPr>
            <a:lvl7pPr marL="3006822" indent="0">
              <a:buNone/>
              <a:defRPr sz="1754" b="1"/>
            </a:lvl7pPr>
            <a:lvl8pPr marL="3507958" indent="0">
              <a:buNone/>
              <a:defRPr sz="1754" b="1"/>
            </a:lvl8pPr>
            <a:lvl9pPr marL="4009095" indent="0">
              <a:buNone/>
              <a:defRPr sz="1754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788511" y="2383804"/>
            <a:ext cx="5906886" cy="4330868"/>
          </a:xfrm>
        </p:spPr>
        <p:txBody>
          <a:bodyPr/>
          <a:lstStyle>
            <a:lvl1pPr>
              <a:defRPr sz="2631"/>
            </a:lvl1pPr>
            <a:lvl2pPr>
              <a:defRPr sz="2192"/>
            </a:lvl2pPr>
            <a:lvl3pPr>
              <a:defRPr sz="1973"/>
            </a:lvl3pPr>
            <a:lvl4pPr>
              <a:defRPr sz="1754"/>
            </a:lvl4pPr>
            <a:lvl5pPr>
              <a:defRPr sz="1754"/>
            </a:lvl5pPr>
            <a:lvl6pPr>
              <a:defRPr sz="1754"/>
            </a:lvl6pPr>
            <a:lvl7pPr>
              <a:defRPr sz="1754"/>
            </a:lvl7pPr>
            <a:lvl8pPr>
              <a:defRPr sz="1754"/>
            </a:lvl8pPr>
            <a:lvl9pPr>
              <a:defRPr sz="1754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D3675997-883E-49A7-B647-27A2B47D7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97D647-E884-44F0-BC31-D7F585D10CC4}" type="datetimeFigureOut">
              <a:rPr lang="ja-JP" altLang="en-US"/>
              <a:pPr>
                <a:defRPr/>
              </a:pPr>
              <a:t>2025/3/27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EC94216F-BEA0-4581-9366-A1C46633D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867E20A0-D19B-4E20-A301-F0E587A4F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D07126-1B4B-46A9-9DE8-0908436013D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571275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EDA521A5-669A-48DF-9BE6-DDEFFE5C7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1AC3EC-66FD-4080-A968-A74530B16234}" type="datetimeFigureOut">
              <a:rPr lang="ja-JP" altLang="en-US"/>
              <a:pPr>
                <a:defRPr/>
              </a:pPr>
              <a:t>2025/3/27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193777FE-110F-4670-A1EC-D4ECA1C71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331C556D-C562-4AAF-9501-520D325AA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346211-A1BD-42CC-ABC9-D128AB307B5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442033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79DAD202-A7F6-4249-B43C-DB3625CFA1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3ABD6-88C2-4830-838B-7D30D7239FD8}" type="datetimeFigureOut">
              <a:rPr lang="ja-JP" altLang="en-US"/>
              <a:pPr>
                <a:defRPr/>
              </a:pPr>
              <a:t>2025/3/27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EBA3151B-FB69-40F5-B0F0-D20EDEF9A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BEE3FD9A-3179-4C12-B769-B8FC87D47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55D306-B7A6-4685-81D6-9653B5ACC4F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13014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513B-3B22-4404-B3F5-97E6D7DF997E}" type="datetimeFigureOut">
              <a:rPr kumimoji="1" lang="ja-JP" altLang="en-US" smtClean="0"/>
              <a:t>2025/3/27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5694A-60FF-4551-893A-68C0960C33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22915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68179" y="299281"/>
            <a:ext cx="4396524" cy="1273682"/>
          </a:xfrm>
        </p:spPr>
        <p:txBody>
          <a:bodyPr anchor="b"/>
          <a:lstStyle>
            <a:lvl1pPr algn="l">
              <a:defRPr sz="2192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5224787" y="299281"/>
            <a:ext cx="7470609" cy="6415392"/>
          </a:xfrm>
        </p:spPr>
        <p:txBody>
          <a:bodyPr/>
          <a:lstStyle>
            <a:lvl1pPr>
              <a:defRPr sz="3508"/>
            </a:lvl1pPr>
            <a:lvl2pPr>
              <a:defRPr sz="3069"/>
            </a:lvl2pPr>
            <a:lvl3pPr>
              <a:defRPr sz="2631"/>
            </a:lvl3pPr>
            <a:lvl4pPr>
              <a:defRPr sz="2192"/>
            </a:lvl4pPr>
            <a:lvl5pPr>
              <a:defRPr sz="2192"/>
            </a:lvl5pPr>
            <a:lvl6pPr>
              <a:defRPr sz="2192"/>
            </a:lvl6pPr>
            <a:lvl7pPr>
              <a:defRPr sz="2192"/>
            </a:lvl7pPr>
            <a:lvl8pPr>
              <a:defRPr sz="2192"/>
            </a:lvl8pPr>
            <a:lvl9pPr>
              <a:defRPr sz="219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68179" y="1572963"/>
            <a:ext cx="4396524" cy="5141709"/>
          </a:xfrm>
        </p:spPr>
        <p:txBody>
          <a:bodyPr/>
          <a:lstStyle>
            <a:lvl1pPr marL="0" indent="0">
              <a:buNone/>
              <a:defRPr sz="1535"/>
            </a:lvl1pPr>
            <a:lvl2pPr marL="501137" indent="0">
              <a:buNone/>
              <a:defRPr sz="1315"/>
            </a:lvl2pPr>
            <a:lvl3pPr marL="1002274" indent="0">
              <a:buNone/>
              <a:defRPr sz="1096"/>
            </a:lvl3pPr>
            <a:lvl4pPr marL="1503411" indent="0">
              <a:buNone/>
              <a:defRPr sz="986"/>
            </a:lvl4pPr>
            <a:lvl5pPr marL="2004548" indent="0">
              <a:buNone/>
              <a:defRPr sz="986"/>
            </a:lvl5pPr>
            <a:lvl6pPr marL="2505685" indent="0">
              <a:buNone/>
              <a:defRPr sz="986"/>
            </a:lvl6pPr>
            <a:lvl7pPr marL="3006822" indent="0">
              <a:buNone/>
              <a:defRPr sz="986"/>
            </a:lvl7pPr>
            <a:lvl8pPr marL="3507958" indent="0">
              <a:buNone/>
              <a:defRPr sz="986"/>
            </a:lvl8pPr>
            <a:lvl9pPr marL="4009095" indent="0">
              <a:buNone/>
              <a:defRPr sz="986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F6AF2490-DBB9-4D14-BDF5-7D8FF963D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63D44-35C6-4F23-B473-D30E2B828038}" type="datetimeFigureOut">
              <a:rPr lang="ja-JP" altLang="en-US"/>
              <a:pPr>
                <a:defRPr/>
              </a:pPr>
              <a:t>2025/3/27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78E702CB-8780-4F11-85D7-197FF89DF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08A21291-66B0-4C7C-B550-BEA6C9CB2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1482F8-D9C5-4BFA-BFC4-6D8855EE656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841419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619354" y="5261769"/>
            <a:ext cx="8018145" cy="621182"/>
          </a:xfrm>
        </p:spPr>
        <p:txBody>
          <a:bodyPr anchor="b"/>
          <a:lstStyle>
            <a:lvl1pPr algn="l">
              <a:defRPr sz="2192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619354" y="671641"/>
            <a:ext cx="8018145" cy="4510088"/>
          </a:xfrm>
        </p:spPr>
        <p:txBody>
          <a:bodyPr rtlCol="0">
            <a:normAutofit/>
          </a:bodyPr>
          <a:lstStyle>
            <a:lvl1pPr marL="0" indent="0">
              <a:buNone/>
              <a:defRPr sz="3508"/>
            </a:lvl1pPr>
            <a:lvl2pPr marL="501137" indent="0">
              <a:buNone/>
              <a:defRPr sz="3069"/>
            </a:lvl2pPr>
            <a:lvl3pPr marL="1002274" indent="0">
              <a:buNone/>
              <a:defRPr sz="2631"/>
            </a:lvl3pPr>
            <a:lvl4pPr marL="1503411" indent="0">
              <a:buNone/>
              <a:defRPr sz="2192"/>
            </a:lvl4pPr>
            <a:lvl5pPr marL="2004548" indent="0">
              <a:buNone/>
              <a:defRPr sz="2192"/>
            </a:lvl5pPr>
            <a:lvl6pPr marL="2505685" indent="0">
              <a:buNone/>
              <a:defRPr sz="2192"/>
            </a:lvl6pPr>
            <a:lvl7pPr marL="3006822" indent="0">
              <a:buNone/>
              <a:defRPr sz="2192"/>
            </a:lvl7pPr>
            <a:lvl8pPr marL="3507958" indent="0">
              <a:buNone/>
              <a:defRPr sz="2192"/>
            </a:lvl8pPr>
            <a:lvl9pPr marL="4009095" indent="0">
              <a:buNone/>
              <a:defRPr sz="2192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619354" y="5882952"/>
            <a:ext cx="8018145" cy="882181"/>
          </a:xfrm>
        </p:spPr>
        <p:txBody>
          <a:bodyPr/>
          <a:lstStyle>
            <a:lvl1pPr marL="0" indent="0">
              <a:buNone/>
              <a:defRPr sz="1535"/>
            </a:lvl1pPr>
            <a:lvl2pPr marL="501137" indent="0">
              <a:buNone/>
              <a:defRPr sz="1315"/>
            </a:lvl2pPr>
            <a:lvl3pPr marL="1002274" indent="0">
              <a:buNone/>
              <a:defRPr sz="1096"/>
            </a:lvl3pPr>
            <a:lvl4pPr marL="1503411" indent="0">
              <a:buNone/>
              <a:defRPr sz="986"/>
            </a:lvl4pPr>
            <a:lvl5pPr marL="2004548" indent="0">
              <a:buNone/>
              <a:defRPr sz="986"/>
            </a:lvl5pPr>
            <a:lvl6pPr marL="2505685" indent="0">
              <a:buNone/>
              <a:defRPr sz="986"/>
            </a:lvl6pPr>
            <a:lvl7pPr marL="3006822" indent="0">
              <a:buNone/>
              <a:defRPr sz="986"/>
            </a:lvl7pPr>
            <a:lvl8pPr marL="3507958" indent="0">
              <a:buNone/>
              <a:defRPr sz="986"/>
            </a:lvl8pPr>
            <a:lvl9pPr marL="4009095" indent="0">
              <a:buNone/>
              <a:defRPr sz="986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8390FC0D-DA35-42CC-9FD7-E35166371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5A8734-321D-4BED-8CBA-A6B33BE82A38}" type="datetimeFigureOut">
              <a:rPr lang="ja-JP" altLang="en-US"/>
              <a:pPr>
                <a:defRPr/>
              </a:pPr>
              <a:t>2025/3/27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FC44126B-63A7-403C-91AC-B9790F324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29B97046-0C5B-46C9-A30E-07F2B6B3E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B16BC6-7BEE-4BC3-9176-8267923871F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937268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2E85B12-6EF6-4AA6-A75D-BE39DCEBD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6895CE-DB7C-4D4B-9218-069EE1123D0B}" type="datetimeFigureOut">
              <a:rPr lang="ja-JP" altLang="en-US"/>
              <a:pPr>
                <a:defRPr/>
              </a:pPr>
              <a:t>2025/3/27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06FFC27-FF49-4069-8341-79BC1956D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482BF8A-5A9C-48E9-BACE-B65C95BF1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616D1D-B8EF-4EC5-AF06-FF268542EE5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318670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9688593" y="301023"/>
            <a:ext cx="3006804" cy="6413651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68179" y="301023"/>
            <a:ext cx="8797687" cy="6413651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F41C604-6E0D-42A2-9493-208BBE3CF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A1B9D2-B7C9-4394-80E6-16F18762F4AE}" type="datetimeFigureOut">
              <a:rPr lang="ja-JP" altLang="en-US"/>
              <a:pPr>
                <a:defRPr/>
              </a:pPr>
              <a:t>2025/3/27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AB21006-15CD-4B20-97A3-A41B38597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48F9803-5409-404F-A5A8-DFF0803E9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924B66-CCC0-4593-91BD-FF8A8A1E95D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707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55631" y="4830251"/>
            <a:ext cx="11359039" cy="149292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055631" y="3185947"/>
            <a:ext cx="11359039" cy="1644302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513B-3B22-4404-B3F5-97E6D7DF997E}" type="datetimeFigureOut">
              <a:rPr kumimoji="1" lang="ja-JP" altLang="en-US" smtClean="0"/>
              <a:t>2025/3/27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5694A-60FF-4551-893A-68C0960C33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4741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784185" y="1753926"/>
            <a:ext cx="6955555" cy="496074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7962466" y="1753926"/>
            <a:ext cx="6955555" cy="496074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513B-3B22-4404-B3F5-97E6D7DF997E}" type="datetimeFigureOut">
              <a:rPr kumimoji="1" lang="ja-JP" altLang="en-US" smtClean="0"/>
              <a:t>2025/3/27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5694A-60FF-4551-893A-68C0960C33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942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68179" y="301021"/>
            <a:ext cx="12027218" cy="1252802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68180" y="1682584"/>
            <a:ext cx="5904567" cy="70122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68180" y="2383804"/>
            <a:ext cx="5904567" cy="43308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88511" y="1682584"/>
            <a:ext cx="5906886" cy="70122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788511" y="2383804"/>
            <a:ext cx="5906886" cy="43308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513B-3B22-4404-B3F5-97E6D7DF997E}" type="datetimeFigureOut">
              <a:rPr kumimoji="1" lang="ja-JP" altLang="en-US" smtClean="0"/>
              <a:t>2025/3/27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5694A-60FF-4551-893A-68C0960C33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584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513B-3B22-4404-B3F5-97E6D7DF997E}" type="datetimeFigureOut">
              <a:rPr kumimoji="1" lang="ja-JP" altLang="en-US" smtClean="0"/>
              <a:t>2025/3/27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5694A-60FF-4551-893A-68C0960C33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6791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513B-3B22-4404-B3F5-97E6D7DF997E}" type="datetimeFigureOut">
              <a:rPr kumimoji="1" lang="ja-JP" altLang="en-US" smtClean="0"/>
              <a:t>2025/3/27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5694A-60FF-4551-893A-68C0960C33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8005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68179" y="299281"/>
            <a:ext cx="4396524" cy="12736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224787" y="299282"/>
            <a:ext cx="7470609" cy="641539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68179" y="1572965"/>
            <a:ext cx="4396524" cy="514170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513B-3B22-4404-B3F5-97E6D7DF997E}" type="datetimeFigureOut">
              <a:rPr kumimoji="1" lang="ja-JP" altLang="en-US" smtClean="0"/>
              <a:t>2025/3/27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5694A-60FF-4551-893A-68C0960C33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7141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619354" y="5261769"/>
            <a:ext cx="8018145" cy="6211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619354" y="671641"/>
            <a:ext cx="8018145" cy="45100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619354" y="5882952"/>
            <a:ext cx="8018145" cy="88218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513B-3B22-4404-B3F5-97E6D7DF997E}" type="datetimeFigureOut">
              <a:rPr kumimoji="1" lang="ja-JP" altLang="en-US" smtClean="0"/>
              <a:t>2025/3/27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5694A-60FF-4551-893A-68C0960C33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0193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68179" y="301021"/>
            <a:ext cx="12027218" cy="12528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68179" y="1753926"/>
            <a:ext cx="12027218" cy="49607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68179" y="6966975"/>
            <a:ext cx="3118168" cy="400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53513B-3B22-4404-B3F5-97E6D7DF997E}" type="datetimeFigureOut">
              <a:rPr kumimoji="1" lang="ja-JP" altLang="en-US" smtClean="0"/>
              <a:t>2025/3/27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565888" y="6966975"/>
            <a:ext cx="4231799" cy="400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577229" y="6966975"/>
            <a:ext cx="3118168" cy="400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F5694A-60FF-4551-893A-68C0960C33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4795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A9704173-FB61-4ADD-B70A-27A89C02397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68179" y="301021"/>
            <a:ext cx="12027218" cy="12528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FA7B1BBA-8764-42A4-A8E2-F36B958769F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68179" y="1753925"/>
            <a:ext cx="12027218" cy="49607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BC72CC9-269C-42B0-960A-1A782AE502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68179" y="6966973"/>
            <a:ext cx="3118168" cy="400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15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86E26FC2-83C0-41A2-A120-0953D1E3DBD9}" type="datetimeFigureOut">
              <a:rPr lang="ja-JP" altLang="en-US"/>
              <a:pPr>
                <a:defRPr/>
              </a:pPr>
              <a:t>2025/3/27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629B476-DF56-445D-A9B3-2F4F1E5522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565888" y="6966973"/>
            <a:ext cx="4231799" cy="400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315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4A06F28-0A5B-4328-971C-46C963CA9C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577229" y="6966973"/>
            <a:ext cx="3118168" cy="400201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315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7B19C61-3C82-4702-99D1-15EC467C4F5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22974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823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823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823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823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823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501137" algn="ctr" rtl="0" fontAlgn="base">
        <a:spcBef>
          <a:spcPct val="0"/>
        </a:spcBef>
        <a:spcAft>
          <a:spcPct val="0"/>
        </a:spcAft>
        <a:defRPr kumimoji="1" sz="4823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1002274" algn="ctr" rtl="0" fontAlgn="base">
        <a:spcBef>
          <a:spcPct val="0"/>
        </a:spcBef>
        <a:spcAft>
          <a:spcPct val="0"/>
        </a:spcAft>
        <a:defRPr kumimoji="1" sz="4823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503411" algn="ctr" rtl="0" fontAlgn="base">
        <a:spcBef>
          <a:spcPct val="0"/>
        </a:spcBef>
        <a:spcAft>
          <a:spcPct val="0"/>
        </a:spcAft>
        <a:defRPr kumimoji="1" sz="4823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2004548" algn="ctr" rtl="0" fontAlgn="base">
        <a:spcBef>
          <a:spcPct val="0"/>
        </a:spcBef>
        <a:spcAft>
          <a:spcPct val="0"/>
        </a:spcAft>
        <a:defRPr kumimoji="1" sz="4823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75853" indent="-37585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508" kern="1200">
          <a:solidFill>
            <a:schemeClr val="tx1"/>
          </a:solidFill>
          <a:latin typeface="+mn-lt"/>
          <a:ea typeface="+mn-ea"/>
          <a:cs typeface="+mn-cs"/>
        </a:defRPr>
      </a:lvl1pPr>
      <a:lvl2pPr marL="814347" indent="-313211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3069" kern="1200">
          <a:solidFill>
            <a:schemeClr val="tx1"/>
          </a:solidFill>
          <a:latin typeface="+mn-lt"/>
          <a:ea typeface="+mn-ea"/>
          <a:cs typeface="+mn-cs"/>
        </a:defRPr>
      </a:lvl2pPr>
      <a:lvl3pPr marL="1252842" indent="-25056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631" kern="1200">
          <a:solidFill>
            <a:schemeClr val="tx1"/>
          </a:solidFill>
          <a:latin typeface="+mn-lt"/>
          <a:ea typeface="+mn-ea"/>
          <a:cs typeface="+mn-cs"/>
        </a:defRPr>
      </a:lvl3pPr>
      <a:lvl4pPr marL="1753979" indent="-25056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92" kern="1200">
          <a:solidFill>
            <a:schemeClr val="tx1"/>
          </a:solidFill>
          <a:latin typeface="+mn-lt"/>
          <a:ea typeface="+mn-ea"/>
          <a:cs typeface="+mn-cs"/>
        </a:defRPr>
      </a:lvl4pPr>
      <a:lvl5pPr marL="2255116" indent="-25056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92" kern="1200">
          <a:solidFill>
            <a:schemeClr val="tx1"/>
          </a:solidFill>
          <a:latin typeface="+mn-lt"/>
          <a:ea typeface="+mn-ea"/>
          <a:cs typeface="+mn-cs"/>
        </a:defRPr>
      </a:lvl5pPr>
      <a:lvl6pPr marL="2756253" indent="-250568" algn="l" defTabSz="1002274" rtl="0" eaLnBrk="1" latinLnBrk="0" hangingPunct="1">
        <a:spcBef>
          <a:spcPct val="20000"/>
        </a:spcBef>
        <a:buFont typeface="Arial" pitchFamily="34" charset="0"/>
        <a:buChar char="•"/>
        <a:defRPr kumimoji="1" sz="2192" kern="1200">
          <a:solidFill>
            <a:schemeClr val="tx1"/>
          </a:solidFill>
          <a:latin typeface="+mn-lt"/>
          <a:ea typeface="+mn-ea"/>
          <a:cs typeface="+mn-cs"/>
        </a:defRPr>
      </a:lvl6pPr>
      <a:lvl7pPr marL="3257390" indent="-250568" algn="l" defTabSz="1002274" rtl="0" eaLnBrk="1" latinLnBrk="0" hangingPunct="1">
        <a:spcBef>
          <a:spcPct val="20000"/>
        </a:spcBef>
        <a:buFont typeface="Arial" pitchFamily="34" charset="0"/>
        <a:buChar char="•"/>
        <a:defRPr kumimoji="1" sz="2192" kern="1200">
          <a:solidFill>
            <a:schemeClr val="tx1"/>
          </a:solidFill>
          <a:latin typeface="+mn-lt"/>
          <a:ea typeface="+mn-ea"/>
          <a:cs typeface="+mn-cs"/>
        </a:defRPr>
      </a:lvl7pPr>
      <a:lvl8pPr marL="3758527" indent="-250568" algn="l" defTabSz="1002274" rtl="0" eaLnBrk="1" latinLnBrk="0" hangingPunct="1">
        <a:spcBef>
          <a:spcPct val="20000"/>
        </a:spcBef>
        <a:buFont typeface="Arial" pitchFamily="34" charset="0"/>
        <a:buChar char="•"/>
        <a:defRPr kumimoji="1" sz="2192" kern="1200">
          <a:solidFill>
            <a:schemeClr val="tx1"/>
          </a:solidFill>
          <a:latin typeface="+mn-lt"/>
          <a:ea typeface="+mn-ea"/>
          <a:cs typeface="+mn-cs"/>
        </a:defRPr>
      </a:lvl8pPr>
      <a:lvl9pPr marL="4259664" indent="-250568" algn="l" defTabSz="1002274" rtl="0" eaLnBrk="1" latinLnBrk="0" hangingPunct="1">
        <a:spcBef>
          <a:spcPct val="20000"/>
        </a:spcBef>
        <a:buFont typeface="Arial" pitchFamily="34" charset="0"/>
        <a:buChar char="•"/>
        <a:defRPr kumimoji="1" sz="219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02274" rtl="0" eaLnBrk="1" latinLnBrk="0" hangingPunct="1">
        <a:defRPr kumimoji="1" sz="1973" kern="1200">
          <a:solidFill>
            <a:schemeClr val="tx1"/>
          </a:solidFill>
          <a:latin typeface="+mn-lt"/>
          <a:ea typeface="+mn-ea"/>
          <a:cs typeface="+mn-cs"/>
        </a:defRPr>
      </a:lvl1pPr>
      <a:lvl2pPr marL="501137" algn="l" defTabSz="1002274" rtl="0" eaLnBrk="1" latinLnBrk="0" hangingPunct="1">
        <a:defRPr kumimoji="1" sz="1973" kern="1200">
          <a:solidFill>
            <a:schemeClr val="tx1"/>
          </a:solidFill>
          <a:latin typeface="+mn-lt"/>
          <a:ea typeface="+mn-ea"/>
          <a:cs typeface="+mn-cs"/>
        </a:defRPr>
      </a:lvl2pPr>
      <a:lvl3pPr marL="1002274" algn="l" defTabSz="1002274" rtl="0" eaLnBrk="1" latinLnBrk="0" hangingPunct="1">
        <a:defRPr kumimoji="1" sz="1973" kern="1200">
          <a:solidFill>
            <a:schemeClr val="tx1"/>
          </a:solidFill>
          <a:latin typeface="+mn-lt"/>
          <a:ea typeface="+mn-ea"/>
          <a:cs typeface="+mn-cs"/>
        </a:defRPr>
      </a:lvl3pPr>
      <a:lvl4pPr marL="1503411" algn="l" defTabSz="1002274" rtl="0" eaLnBrk="1" latinLnBrk="0" hangingPunct="1">
        <a:defRPr kumimoji="1" sz="1973" kern="1200">
          <a:solidFill>
            <a:schemeClr val="tx1"/>
          </a:solidFill>
          <a:latin typeface="+mn-lt"/>
          <a:ea typeface="+mn-ea"/>
          <a:cs typeface="+mn-cs"/>
        </a:defRPr>
      </a:lvl4pPr>
      <a:lvl5pPr marL="2004548" algn="l" defTabSz="1002274" rtl="0" eaLnBrk="1" latinLnBrk="0" hangingPunct="1">
        <a:defRPr kumimoji="1" sz="1973" kern="1200">
          <a:solidFill>
            <a:schemeClr val="tx1"/>
          </a:solidFill>
          <a:latin typeface="+mn-lt"/>
          <a:ea typeface="+mn-ea"/>
          <a:cs typeface="+mn-cs"/>
        </a:defRPr>
      </a:lvl5pPr>
      <a:lvl6pPr marL="2505685" algn="l" defTabSz="1002274" rtl="0" eaLnBrk="1" latinLnBrk="0" hangingPunct="1">
        <a:defRPr kumimoji="1" sz="1973" kern="1200">
          <a:solidFill>
            <a:schemeClr val="tx1"/>
          </a:solidFill>
          <a:latin typeface="+mn-lt"/>
          <a:ea typeface="+mn-ea"/>
          <a:cs typeface="+mn-cs"/>
        </a:defRPr>
      </a:lvl6pPr>
      <a:lvl7pPr marL="3006822" algn="l" defTabSz="1002274" rtl="0" eaLnBrk="1" latinLnBrk="0" hangingPunct="1">
        <a:defRPr kumimoji="1" sz="1973" kern="1200">
          <a:solidFill>
            <a:schemeClr val="tx1"/>
          </a:solidFill>
          <a:latin typeface="+mn-lt"/>
          <a:ea typeface="+mn-ea"/>
          <a:cs typeface="+mn-cs"/>
        </a:defRPr>
      </a:lvl7pPr>
      <a:lvl8pPr marL="3507958" algn="l" defTabSz="1002274" rtl="0" eaLnBrk="1" latinLnBrk="0" hangingPunct="1">
        <a:defRPr kumimoji="1" sz="1973" kern="1200">
          <a:solidFill>
            <a:schemeClr val="tx1"/>
          </a:solidFill>
          <a:latin typeface="+mn-lt"/>
          <a:ea typeface="+mn-ea"/>
          <a:cs typeface="+mn-cs"/>
        </a:defRPr>
      </a:lvl8pPr>
      <a:lvl9pPr marL="4009095" algn="l" defTabSz="1002274" rtl="0" eaLnBrk="1" latinLnBrk="0" hangingPunct="1">
        <a:defRPr kumimoji="1" sz="197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353195" y="458471"/>
            <a:ext cx="10153128" cy="170000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>
            <a:noAutofit/>
          </a:bodyPr>
          <a:lstStyle/>
          <a:p>
            <a:r>
              <a:rPr lang="ja" altLang="en-US" sz="3600" b="1" dirty="0">
                <a:latin typeface="Times New Roman" panose="02020603050405020304" pitchFamily="18" charset="0"/>
                <a:ea typeface="ＭＳ Ｐゴシック" pitchFamily="50" charset="-128"/>
                <a:cs typeface="Times New Roman" panose="02020603050405020304" pitchFamily="18" charset="0"/>
              </a:rPr>
              <a:t>様式</a:t>
            </a:r>
            <a:r>
              <a:rPr lang="en-US" altLang="ja-JP" sz="3600" b="1" dirty="0">
                <a:latin typeface="Times New Roman" panose="02020603050405020304" pitchFamily="18" charset="0"/>
                <a:ea typeface="ＭＳ Ｐゴシック" pitchFamily="50" charset="-128"/>
                <a:cs typeface="Times New Roman" panose="02020603050405020304" pitchFamily="18" charset="0"/>
              </a:rPr>
              <a:t>1</a:t>
            </a:r>
            <a:r>
              <a:rPr lang="ja-JP" altLang="en-US" sz="3600" b="1" dirty="0">
                <a:latin typeface="Times New Roman" panose="02020603050405020304" pitchFamily="18" charset="0"/>
                <a:ea typeface="ＭＳ Ｐゴシック" pitchFamily="50" charset="-128"/>
                <a:cs typeface="Times New Roman" panose="02020603050405020304" pitchFamily="18" charset="0"/>
              </a:rPr>
              <a:t>　</a:t>
            </a:r>
            <a:endParaRPr lang="en-US" altLang="ja-JP" sz="3600" b="1" dirty="0">
              <a:latin typeface="Times New Roman" panose="02020603050405020304" pitchFamily="18" charset="0"/>
              <a:ea typeface="ＭＳ Ｐゴシック" pitchFamily="50" charset="-128"/>
              <a:cs typeface="Times New Roman" panose="02020603050405020304" pitchFamily="18" charset="0"/>
            </a:endParaRPr>
          </a:p>
          <a:p>
            <a:r>
              <a:rPr lang="ja-JP" altLang="en-US" sz="3600" b="1" dirty="0">
                <a:latin typeface="Times New Roman" panose="02020603050405020304" pitchFamily="18" charset="0"/>
                <a:ea typeface="ＭＳ Ｐゴシック" pitchFamily="50" charset="-128"/>
                <a:cs typeface="Times New Roman" panose="02020603050405020304" pitchFamily="18" charset="0"/>
              </a:rPr>
              <a:t>　</a:t>
            </a:r>
            <a:r>
              <a:rPr lang="ja" altLang="en-US" sz="3600" b="1" dirty="0">
                <a:latin typeface="Times New Roman" panose="02020603050405020304" pitchFamily="18" charset="0"/>
                <a:ea typeface="ＭＳ Ｐゴシック" pitchFamily="50" charset="-128"/>
                <a:cs typeface="Times New Roman" panose="02020603050405020304" pitchFamily="18" charset="0"/>
              </a:rPr>
              <a:t>学術</a:t>
            </a:r>
            <a:r>
              <a:rPr lang="ja-JP" altLang="en-US" sz="3600" b="1" dirty="0">
                <a:latin typeface="Times New Roman" panose="02020603050405020304" pitchFamily="18" charset="0"/>
                <a:ea typeface="ＭＳ Ｐゴシック" pitchFamily="50" charset="-128"/>
                <a:cs typeface="Times New Roman" panose="02020603050405020304" pitchFamily="18" charset="0"/>
              </a:rPr>
              <a:t>講演，</a:t>
            </a:r>
            <a:r>
              <a:rPr lang="ja" altLang="en-US" sz="3600" b="1" dirty="0">
                <a:latin typeface="Times New Roman" panose="02020603050405020304" pitchFamily="18" charset="0"/>
                <a:ea typeface="ＭＳ Ｐゴシック" pitchFamily="50" charset="-128"/>
                <a:cs typeface="Times New Roman" panose="02020603050405020304" pitchFamily="18" charset="0"/>
              </a:rPr>
              <a:t>口</a:t>
            </a:r>
            <a:r>
              <a:rPr lang="ja-JP" altLang="en-US" sz="3600" b="1" dirty="0">
                <a:latin typeface="Times New Roman" panose="02020603050405020304" pitchFamily="18" charset="0"/>
                <a:ea typeface="ＭＳ Ｐゴシック" pitchFamily="50" charset="-128"/>
                <a:cs typeface="Times New Roman" panose="02020603050405020304" pitchFamily="18" charset="0"/>
              </a:rPr>
              <a:t>演</a:t>
            </a:r>
            <a:r>
              <a:rPr lang="ja" altLang="en-US" sz="3600" b="1" dirty="0">
                <a:latin typeface="Times New Roman" panose="02020603050405020304" pitchFamily="18" charset="0"/>
                <a:ea typeface="ＭＳ Ｐゴシック" pitchFamily="50" charset="-128"/>
                <a:cs typeface="Times New Roman" panose="02020603050405020304" pitchFamily="18" charset="0"/>
              </a:rPr>
              <a:t>発</a:t>
            </a:r>
            <a:r>
              <a:rPr lang="ja-JP" altLang="en-US" sz="3600" b="1" dirty="0">
                <a:latin typeface="Times New Roman" panose="02020603050405020304" pitchFamily="18" charset="0"/>
                <a:ea typeface="ＭＳ Ｐゴシック" pitchFamily="50" charset="-128"/>
                <a:cs typeface="Times New Roman" panose="02020603050405020304" pitchFamily="18" charset="0"/>
              </a:rPr>
              <a:t>表，電子ポスター発表</a:t>
            </a:r>
            <a:r>
              <a:rPr lang="ja" altLang="en-US" sz="3600" b="1" dirty="0">
                <a:latin typeface="Times New Roman" panose="02020603050405020304" pitchFamily="18" charset="0"/>
                <a:ea typeface="ＭＳ Ｐゴシック" pitchFamily="50" charset="-128"/>
                <a:cs typeface="Times New Roman" panose="02020603050405020304" pitchFamily="18" charset="0"/>
              </a:rPr>
              <a:t>時</a:t>
            </a:r>
            <a:r>
              <a:rPr lang="ja-JP" altLang="en-US" sz="3600" b="1" dirty="0" err="1">
                <a:latin typeface="Times New Roman" panose="02020603050405020304" pitchFamily="18" charset="0"/>
                <a:ea typeface="ＭＳ Ｐゴシック" pitchFamily="50" charset="-128"/>
                <a:cs typeface="Times New Roman" panose="02020603050405020304" pitchFamily="18" charset="0"/>
              </a:rPr>
              <a:t>，</a:t>
            </a:r>
            <a:r>
              <a:rPr lang="ja" altLang="en-US" sz="3600" b="1" dirty="0">
                <a:latin typeface="Times New Roman" panose="02020603050405020304" pitchFamily="18" charset="0"/>
                <a:ea typeface="ＭＳ Ｐゴシック" pitchFamily="50" charset="-128"/>
                <a:cs typeface="Times New Roman" panose="02020603050405020304" pitchFamily="18" charset="0"/>
              </a:rPr>
              <a:t>申告すべき</a:t>
            </a:r>
            <a:r>
              <a:rPr lang="ja-JP" altLang="en-US" sz="3600" b="1" dirty="0">
                <a:latin typeface="Times New Roman" panose="02020603050405020304" pitchFamily="18" charset="0"/>
                <a:ea typeface="ＭＳ Ｐゴシック" pitchFamily="50" charset="-128"/>
                <a:cs typeface="Times New Roman" panose="02020603050405020304" pitchFamily="18" charset="0"/>
              </a:rPr>
              <a:t>　</a:t>
            </a:r>
            <a:r>
              <a:rPr lang="en-US" altLang="ja-JP" sz="3600" b="1" dirty="0">
                <a:latin typeface="Times New Roman" panose="02020603050405020304" pitchFamily="18" charset="0"/>
                <a:ea typeface="ＭＳ Ｐゴシック" pitchFamily="50" charset="-128"/>
                <a:cs typeface="Times New Roman" panose="02020603050405020304" pitchFamily="18" charset="0"/>
              </a:rPr>
              <a:t>COI</a:t>
            </a:r>
            <a:r>
              <a:rPr lang="ja" altLang="en-US" sz="3600" b="1" dirty="0">
                <a:latin typeface="Times New Roman" panose="02020603050405020304" pitchFamily="18" charset="0"/>
                <a:ea typeface="ＭＳ Ｐゴシック" pitchFamily="50" charset="-128"/>
                <a:cs typeface="Times New Roman" panose="02020603050405020304" pitchFamily="18" charset="0"/>
              </a:rPr>
              <a:t>状態がない時</a:t>
            </a:r>
          </a:p>
          <a:p>
            <a:endParaRPr lang="en-US" altLang="ja-JP" sz="3600" b="1" dirty="0">
              <a:latin typeface="Times New Roman" panose="02020603050405020304" pitchFamily="18" charset="0"/>
              <a:ea typeface="ＭＳ Ｐゴシック" pitchFamily="50" charset="-128"/>
              <a:cs typeface="Times New Roman" panose="02020603050405020304" pitchFamily="18" charset="0"/>
            </a:endParaRPr>
          </a:p>
          <a:p>
            <a:r>
              <a:rPr lang="ja-JP" altLang="en-US" sz="3600" b="1" dirty="0">
                <a:latin typeface="Times New Roman" panose="02020603050405020304" pitchFamily="18" charset="0"/>
                <a:ea typeface="ＭＳ Ｐゴシック" pitchFamily="50" charset="-128"/>
                <a:cs typeface="Times New Roman" panose="02020603050405020304" pitchFamily="18" charset="0"/>
              </a:rPr>
              <a:t>発表演題名：</a:t>
            </a:r>
            <a:r>
              <a:rPr lang="en-US" altLang="ja-JP" sz="3600" b="1" dirty="0">
                <a:latin typeface="Times New Roman" panose="02020603050405020304" pitchFamily="18" charset="0"/>
                <a:ea typeface="ＭＳ Ｐゴシック" pitchFamily="50" charset="-128"/>
                <a:cs typeface="Times New Roman" panose="02020603050405020304" pitchFamily="18" charset="0"/>
              </a:rPr>
              <a:t> </a:t>
            </a:r>
            <a:endParaRPr lang="ja" altLang="en-US" sz="3600" b="1" dirty="0">
              <a:latin typeface="Times New Roman" panose="02020603050405020304" pitchFamily="18" charset="0"/>
              <a:ea typeface="ＭＳ Ｐゴシック" pitchFamily="50" charset="-128"/>
              <a:cs typeface="Times New Roman" panose="02020603050405020304" pitchFamily="18" charset="0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929259" y="5715968"/>
            <a:ext cx="10334312" cy="150244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>
            <a:noAutofit/>
          </a:bodyPr>
          <a:lstStyle/>
          <a:p>
            <a:pPr algn="ctr">
              <a:lnSpc>
                <a:spcPct val="150000"/>
              </a:lnSpc>
            </a:pPr>
            <a:r>
              <a:rPr lang="ja" altLang="en-US" sz="3600" b="1" dirty="0">
                <a:latin typeface="Times New Roman" panose="02020603050405020304" pitchFamily="18" charset="0"/>
                <a:ea typeface="ＭＳ Ｐゴシック" pitchFamily="50" charset="-128"/>
                <a:cs typeface="Times New Roman" panose="02020603050405020304" pitchFamily="18" charset="0"/>
              </a:rPr>
              <a:t>演題発表に関連し</a:t>
            </a:r>
            <a:r>
              <a:rPr lang="ja-JP" altLang="en-US" sz="3600" b="1" dirty="0" err="1">
                <a:latin typeface="Times New Roman" panose="02020603050405020304" pitchFamily="18" charset="0"/>
                <a:ea typeface="ＭＳ Ｐゴシック" pitchFamily="50" charset="-128"/>
                <a:cs typeface="Times New Roman" panose="02020603050405020304" pitchFamily="18" charset="0"/>
              </a:rPr>
              <a:t>，</a:t>
            </a:r>
            <a:r>
              <a:rPr lang="ja" altLang="en-US" sz="3600" b="1" dirty="0">
                <a:latin typeface="Times New Roman" panose="02020603050405020304" pitchFamily="18" charset="0"/>
                <a:ea typeface="ＭＳ Ｐゴシック" pitchFamily="50" charset="-128"/>
                <a:cs typeface="Times New Roman" panose="02020603050405020304" pitchFamily="18" charset="0"/>
              </a:rPr>
              <a:t>開示すべき</a:t>
            </a:r>
            <a:r>
              <a:rPr lang="en-US" altLang="ja-JP" sz="3600" b="1" dirty="0">
                <a:latin typeface="Times New Roman" panose="02020603050405020304" pitchFamily="18" charset="0"/>
                <a:ea typeface="ＭＳ Ｐゴシック" pitchFamily="50" charset="-128"/>
                <a:cs typeface="Times New Roman" panose="02020603050405020304" pitchFamily="18" charset="0"/>
              </a:rPr>
              <a:t>COI</a:t>
            </a:r>
            <a:r>
              <a:rPr lang="ja" altLang="en-US" sz="3600" b="1" dirty="0">
                <a:latin typeface="Times New Roman" panose="02020603050405020304" pitchFamily="18" charset="0"/>
                <a:ea typeface="ＭＳ Ｐゴシック" pitchFamily="50" charset="-128"/>
                <a:cs typeface="Times New Roman" panose="02020603050405020304" pitchFamily="18" charset="0"/>
              </a:rPr>
              <a:t>関係にある</a:t>
            </a:r>
            <a:endParaRPr lang="en-US" altLang="ja" sz="3600" b="1" dirty="0">
              <a:latin typeface="Times New Roman" panose="02020603050405020304" pitchFamily="18" charset="0"/>
              <a:ea typeface="ＭＳ Ｐゴシック" pitchFamily="50" charset="-128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ja" altLang="en-US" sz="3600" b="1" dirty="0">
                <a:latin typeface="Times New Roman" panose="02020603050405020304" pitchFamily="18" charset="0"/>
                <a:ea typeface="ＭＳ Ｐゴシック" pitchFamily="50" charset="-128"/>
                <a:cs typeface="Times New Roman" panose="02020603050405020304" pitchFamily="18" charset="0"/>
              </a:rPr>
              <a:t>企業などはありません</a:t>
            </a:r>
            <a:r>
              <a:rPr lang="ja-JP" altLang="en-US" sz="3600" b="1" dirty="0" err="1">
                <a:latin typeface="Times New Roman" panose="02020603050405020304" pitchFamily="18" charset="0"/>
                <a:ea typeface="ＭＳ Ｐゴシック" pitchFamily="50" charset="-128"/>
                <a:cs typeface="Times New Roman" panose="02020603050405020304" pitchFamily="18" charset="0"/>
              </a:rPr>
              <a:t>．</a:t>
            </a:r>
            <a:endParaRPr lang="ja" altLang="en-US" sz="3600" b="1" dirty="0">
              <a:latin typeface="Times New Roman" panose="02020603050405020304" pitchFamily="18" charset="0"/>
              <a:ea typeface="ＭＳ Ｐゴシック" pitchFamily="50" charset="-128"/>
              <a:cs typeface="Times New Roman" panose="02020603050405020304" pitchFamily="18" charset="0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4797252" y="7547398"/>
            <a:ext cx="32004" cy="2743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>
            <a:noAutofit/>
          </a:bodyPr>
          <a:lstStyle/>
          <a:p>
            <a:r>
              <a:rPr lang="ja" altLang="en-US" sz="100" b="1">
                <a:latin typeface="Times New Roman" panose="02020603050405020304" pitchFamily="18" charset="0"/>
                <a:ea typeface="ＭＳ Ｐゴシック" pitchFamily="50" charset="-128"/>
                <a:cs typeface="Times New Roman" panose="02020603050405020304" pitchFamily="18" charset="0"/>
              </a:rPr>
              <a:t>■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801467" y="2552227"/>
            <a:ext cx="7138493" cy="2769989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ja-JP" altLang="en-US" sz="6000" b="1" dirty="0">
                <a:latin typeface="Times New Roman" panose="02020603050405020304" pitchFamily="18" charset="0"/>
                <a:ea typeface="ＭＳ Ｐゴシック" pitchFamily="50" charset="-128"/>
                <a:cs typeface="Times New Roman" panose="02020603050405020304" pitchFamily="18" charset="0"/>
              </a:rPr>
              <a:t>日本核医学技術学会</a:t>
            </a:r>
            <a:endParaRPr lang="en-US" altLang="ja-JP" sz="6000" b="1" dirty="0">
              <a:latin typeface="Times New Roman" panose="02020603050405020304" pitchFamily="18" charset="0"/>
              <a:ea typeface="ＭＳ Ｐゴシック" pitchFamily="50" charset="-128"/>
              <a:cs typeface="Times New Roman" panose="02020603050405020304" pitchFamily="18" charset="0"/>
            </a:endParaRPr>
          </a:p>
          <a:p>
            <a:r>
              <a:rPr lang="ja-JP" altLang="en-US" sz="4400" b="1" dirty="0">
                <a:latin typeface="Times New Roman" panose="02020603050405020304" pitchFamily="18" charset="0"/>
                <a:ea typeface="ＭＳ Ｐゴシック" pitchFamily="50" charset="-128"/>
                <a:cs typeface="Times New Roman" panose="02020603050405020304" pitchFamily="18" charset="0"/>
              </a:rPr>
              <a:t>　　　　</a:t>
            </a:r>
            <a:r>
              <a:rPr lang="ja-JP" altLang="en-US" sz="5400" b="1" dirty="0">
                <a:latin typeface="Times New Roman" panose="02020603050405020304" pitchFamily="18" charset="0"/>
                <a:ea typeface="ＭＳ Ｐゴシック" pitchFamily="50" charset="-128"/>
                <a:cs typeface="Times New Roman" panose="02020603050405020304" pitchFamily="18" charset="0"/>
              </a:rPr>
              <a:t>　</a:t>
            </a:r>
            <a:r>
              <a:rPr lang="en-US" altLang="ja-JP" sz="5400" b="1" dirty="0">
                <a:latin typeface="Times New Roman" panose="02020603050405020304" pitchFamily="18" charset="0"/>
                <a:ea typeface="ＭＳ Ｐゴシック" pitchFamily="50" charset="-128"/>
                <a:cs typeface="Times New Roman" panose="02020603050405020304" pitchFamily="18" charset="0"/>
              </a:rPr>
              <a:t>COI</a:t>
            </a:r>
            <a:r>
              <a:rPr lang="ja-JP" altLang="en-US" sz="5400" b="1" dirty="0">
                <a:latin typeface="Times New Roman" panose="02020603050405020304" pitchFamily="18" charset="0"/>
                <a:ea typeface="ＭＳ Ｐゴシック" pitchFamily="50" charset="-128"/>
                <a:cs typeface="Times New Roman" panose="02020603050405020304" pitchFamily="18" charset="0"/>
              </a:rPr>
              <a:t>開示</a:t>
            </a:r>
            <a:endParaRPr lang="en-US" altLang="ja-JP" sz="5400" b="1" dirty="0">
              <a:latin typeface="Times New Roman" panose="02020603050405020304" pitchFamily="18" charset="0"/>
              <a:ea typeface="ＭＳ Ｐゴシック" pitchFamily="50" charset="-128"/>
              <a:cs typeface="Times New Roman" panose="02020603050405020304" pitchFamily="18" charset="0"/>
            </a:endParaRPr>
          </a:p>
          <a:p>
            <a:endParaRPr lang="en-US" altLang="ja-JP" sz="2400" b="1" dirty="0">
              <a:latin typeface="Times New Roman" panose="02020603050405020304" pitchFamily="18" charset="0"/>
              <a:ea typeface="ＭＳ Ｐゴシック" pitchFamily="50" charset="-128"/>
              <a:cs typeface="Times New Roman" panose="02020603050405020304" pitchFamily="18" charset="0"/>
            </a:endParaRPr>
          </a:p>
          <a:p>
            <a:r>
              <a:rPr lang="ja-JP" altLang="en-US" sz="3600" b="1" dirty="0">
                <a:latin typeface="Times New Roman" panose="02020603050405020304" pitchFamily="18" charset="0"/>
                <a:ea typeface="ＭＳ Ｐゴシック" pitchFamily="50" charset="-128"/>
                <a:cs typeface="Times New Roman" panose="02020603050405020304" pitchFamily="18" charset="0"/>
              </a:rPr>
              <a:t>　　　筆頭発表者名：〇〇　〇〇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/>
        </p:nvSpPr>
        <p:spPr>
          <a:xfrm>
            <a:off x="1069741" y="142994"/>
            <a:ext cx="11737304" cy="147538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>
            <a:noAutofit/>
          </a:bodyPr>
          <a:lstStyle/>
          <a:p>
            <a:r>
              <a:rPr lang="ja" altLang="en-US" sz="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　旬　</a:t>
            </a:r>
            <a:r>
              <a:rPr lang="ja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様式</a:t>
            </a:r>
            <a:r>
              <a:rPr lang="en-US" altLang="j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r>
              <a:rPr lang="ja-JP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　</a:t>
            </a:r>
            <a:r>
              <a:rPr lang="ja" altLang="ja-JP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学術</a:t>
            </a:r>
            <a:r>
              <a:rPr lang="ja-JP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講演，</a:t>
            </a:r>
            <a:r>
              <a:rPr lang="ja" altLang="ja-JP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口頭発</a:t>
            </a:r>
            <a:r>
              <a:rPr lang="ja-JP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表，電子ポスター発表</a:t>
            </a:r>
            <a:r>
              <a:rPr lang="ja" altLang="ja-JP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時</a:t>
            </a:r>
            <a:r>
              <a:rPr lang="ja-JP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ja" altLang="ja-JP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申告すべき</a:t>
            </a:r>
            <a:r>
              <a:rPr lang="en-US" altLang="ja-JP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COI</a:t>
            </a:r>
            <a:r>
              <a:rPr lang="ja-JP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　</a:t>
            </a:r>
            <a:r>
              <a:rPr lang="ja" altLang="ja-JP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状態が</a:t>
            </a:r>
            <a:r>
              <a:rPr lang="ja-JP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ある</a:t>
            </a:r>
            <a:r>
              <a:rPr lang="ja" altLang="ja-JP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時</a:t>
            </a:r>
          </a:p>
          <a:p>
            <a:endParaRPr lang="en-US" altLang="j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ja-JP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　　</a:t>
            </a:r>
            <a:endParaRPr lang="ja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2422098" y="3782916"/>
            <a:ext cx="9281092" cy="32004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>
            <a:noAutofit/>
          </a:bodyPr>
          <a:lstStyle/>
          <a:p>
            <a:r>
              <a:rPr lang="ja" alt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演題発表に関連し</a:t>
            </a:r>
            <a:r>
              <a:rPr lang="ja-JP" altLang="en-US" sz="2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ja" alt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開示すべき</a:t>
            </a:r>
            <a:r>
              <a:rPr lang="en-US" altLang="ja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COI</a:t>
            </a:r>
            <a:r>
              <a:rPr lang="ja" alt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関係にある企業などとして</a:t>
            </a:r>
            <a:r>
              <a:rPr lang="ja-JP" altLang="en-US" sz="2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endParaRPr lang="ja" altLang="en-US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414039" y="4327007"/>
            <a:ext cx="4230535" cy="30468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>
            <a:noAutofit/>
          </a:bodyPr>
          <a:lstStyle/>
          <a:p>
            <a:pPr>
              <a:tabLst>
                <a:tab pos="4038600" algn="l"/>
              </a:tabLst>
            </a:pPr>
            <a:r>
              <a:rPr lang="ja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①顧問：</a:t>
            </a:r>
            <a:r>
              <a:rPr lang="ja-JP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　　　　　　　　　　　　　　　</a:t>
            </a:r>
            <a:r>
              <a:rPr lang="en-US" altLang="ja-JP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ja" alt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4038600" algn="l"/>
              </a:tabLst>
            </a:pPr>
            <a:r>
              <a:rPr lang="ja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②株保有</a:t>
            </a:r>
            <a:r>
              <a:rPr lang="ja-JP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・</a:t>
            </a:r>
            <a:r>
              <a:rPr lang="ja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利益：</a:t>
            </a:r>
            <a:r>
              <a:rPr lang="ja-JP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　　　　　　　　　</a:t>
            </a:r>
            <a:r>
              <a:rPr lang="en-US" altLang="ja-JP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ja" altLang="ja-JP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4038600" algn="l"/>
              </a:tabLst>
            </a:pPr>
            <a:r>
              <a:rPr lang="ja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③特許使用料：</a:t>
            </a:r>
            <a:r>
              <a:rPr lang="ja-JP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　　　　　　　　　　</a:t>
            </a:r>
            <a:r>
              <a:rPr lang="en-US" altLang="ja-JP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ja" altLang="ja-JP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4038600" algn="l"/>
              </a:tabLst>
            </a:pPr>
            <a:r>
              <a:rPr lang="ja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④講演料：</a:t>
            </a:r>
            <a:r>
              <a:rPr lang="en-US" altLang="ja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ja" altLang="ja-JP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4038600" algn="l"/>
              </a:tabLst>
            </a:pPr>
            <a:r>
              <a:rPr lang="ja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⑤原稿料：</a:t>
            </a:r>
            <a:r>
              <a:rPr lang="ja-JP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　　　　　　　　　　　　　</a:t>
            </a:r>
            <a:r>
              <a:rPr lang="en-US" altLang="ja-JP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ja" alt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4038600" algn="l"/>
              </a:tabLst>
            </a:pPr>
            <a:r>
              <a:rPr lang="ja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⑥受託研究･共同研究</a:t>
            </a:r>
            <a:r>
              <a:rPr lang="ja" altLang="ja-JP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費：</a:t>
            </a:r>
            <a:r>
              <a:rPr lang="ja-JP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　　　</a:t>
            </a:r>
            <a:r>
              <a:rPr lang="en-US" altLang="ja-JP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ja" altLang="ja-JP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4038600" algn="l"/>
              </a:tabLst>
            </a:pPr>
            <a:r>
              <a:rPr lang="ja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⑦奨学寄付金：</a:t>
            </a:r>
            <a:r>
              <a:rPr lang="ja-JP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　　　　　　　　　　</a:t>
            </a:r>
            <a:r>
              <a:rPr lang="en-US" altLang="ja-JP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ja" alt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4038600" algn="l"/>
              </a:tabLst>
            </a:pPr>
            <a:r>
              <a:rPr lang="ja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⑧寄付講座所属：</a:t>
            </a:r>
            <a:r>
              <a:rPr lang="ja-JP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　　　　　　　　　</a:t>
            </a:r>
            <a:r>
              <a:rPr lang="en-US" altLang="ja-JP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ja" alt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4038600" algn="l"/>
              </a:tabLst>
            </a:pPr>
            <a:r>
              <a:rPr lang="ja" alt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⑨贈答品などの報酬：</a:t>
            </a:r>
            <a:r>
              <a:rPr lang="en-US" altLang="ja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	</a:t>
            </a:r>
            <a:endParaRPr lang="ja" alt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780268" y="1313456"/>
            <a:ext cx="6445995" cy="2462213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ja-JP" alt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日本核医学技術学会</a:t>
            </a:r>
            <a:endParaRPr lang="en-US" altLang="ja-JP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ja-JP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　　　　</a:t>
            </a:r>
            <a:r>
              <a:rPr lang="ja-JP" alt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　</a:t>
            </a:r>
            <a:r>
              <a:rPr lang="en-US" altLang="ja-JP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COI</a:t>
            </a:r>
            <a:r>
              <a:rPr lang="ja-JP" alt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開示</a:t>
            </a:r>
            <a:endParaRPr lang="en-US" altLang="ja-JP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ja-JP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ja-JP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　　　筆頭発表者名：〇〇　〇〇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6901179" y="4518834"/>
            <a:ext cx="4032448" cy="1512337"/>
          </a:xfrm>
          <a:prstGeom prst="rect">
            <a:avLst/>
          </a:prstGeom>
          <a:ln w="1905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ts val="1800"/>
              </a:spcBef>
            </a:pPr>
            <a:r>
              <a:rPr lang="ja-JP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（記載例）　</a:t>
            </a:r>
            <a:endParaRPr lang="en-US" altLang="ja-JP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Bef>
                <a:spcPts val="1800"/>
              </a:spcBef>
            </a:pPr>
            <a:r>
              <a:rPr lang="ja-JP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講演料：　＊＊製薬，＊＊製薬　　　　　　　　　　</a:t>
            </a:r>
            <a:endParaRPr lang="en-US" altLang="ja-JP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Bef>
                <a:spcPts val="600"/>
              </a:spcBef>
            </a:pPr>
            <a:r>
              <a:rPr lang="ja-JP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原稿料：　＊＊製薬　　　　　　　　　　　  　　　　</a:t>
            </a:r>
            <a:endParaRPr lang="en-US" altLang="ja-JP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Bef>
                <a:spcPts val="600"/>
              </a:spcBef>
            </a:pPr>
            <a:r>
              <a:rPr lang="ja-JP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奨学寄付金：　＊＊製薬，＊＊製薬　</a:t>
            </a:r>
            <a:endParaRPr lang="ja-JP" alt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5130177" y="7004487"/>
            <a:ext cx="4309328" cy="369332"/>
          </a:xfrm>
          <a:prstGeom prst="rect">
            <a:avLst/>
          </a:prstGeom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ja-JP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← 開示すべき内容がある項目のみ記載</a:t>
            </a:r>
            <a:endParaRPr lang="ja-JP" alt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直線矢印コネクタ 9"/>
          <p:cNvCxnSpPr/>
          <p:nvPr/>
        </p:nvCxnSpPr>
        <p:spPr>
          <a:xfrm flipV="1">
            <a:off x="5936324" y="6044571"/>
            <a:ext cx="1029728" cy="937405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">
            <a:extLst>
              <a:ext uri="{FF2B5EF4-FFF2-40B4-BE49-F238E27FC236}">
                <a16:creationId xmlns:a16="http://schemas.microsoft.com/office/drawing/2014/main" id="{E2B9FD4F-CAB9-45B5-A6E0-91CCA30034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7637" y="662062"/>
            <a:ext cx="9948300" cy="2308324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defTabSz="1002274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altLang="ja-JP" sz="4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Annual Meeting of the Japanese Society of Nuclear Medicine Technology</a:t>
            </a:r>
            <a:endParaRPr lang="ja-JP" altLang="en-US" sz="4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5" name="テキスト ボックス 7">
            <a:extLst>
              <a:ext uri="{FF2B5EF4-FFF2-40B4-BE49-F238E27FC236}">
                <a16:creationId xmlns:a16="http://schemas.microsoft.com/office/drawing/2014/main" id="{07E87B4C-D374-475F-8B53-9A215F2609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9219" y="3902422"/>
            <a:ext cx="11072280" cy="2308324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defTabSz="1002274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ja-JP" altLang="en-US" sz="4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■</a:t>
            </a:r>
            <a:r>
              <a:rPr lang="en-US" altLang="ja-JP" sz="4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author has no conflict of interest to </a:t>
            </a:r>
          </a:p>
          <a:p>
            <a:pPr defTabSz="1002274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ja-JP" altLang="en-US" sz="4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ja-JP" sz="4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disclose with respect to this presentation.</a:t>
            </a:r>
            <a:endParaRPr lang="ja-JP" altLang="en-US" sz="4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744508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4">
            <a:extLst>
              <a:ext uri="{FF2B5EF4-FFF2-40B4-BE49-F238E27FC236}">
                <a16:creationId xmlns:a16="http://schemas.microsoft.com/office/drawing/2014/main" id="{30D20699-FB53-4EE8-A07B-C9B53A68E1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4709" y="4335146"/>
            <a:ext cx="9154156" cy="707886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defTabSz="1002274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altLang="ja-JP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 / Organization</a:t>
            </a:r>
            <a:endParaRPr lang="ja-JP" altLang="en-US" sz="4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3" name="テキスト ボックス 6">
            <a:extLst>
              <a:ext uri="{FF2B5EF4-FFF2-40B4-BE49-F238E27FC236}">
                <a16:creationId xmlns:a16="http://schemas.microsoft.com/office/drawing/2014/main" id="{FBF6B4FD-4719-4CF4-8D4E-49891FA0E3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3881" y="5069203"/>
            <a:ext cx="8917514" cy="221759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defTabSz="1002274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ja-JP" sz="1973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1002274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ja-JP" sz="1973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1002274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ja-JP" sz="1973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1002274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ja-JP" sz="1973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1002274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ja-JP" sz="1973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1002274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ja-JP" sz="1973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1002274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ja-JP" altLang="en-US" sz="1973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4" name="テキスト ボックス 7">
            <a:extLst>
              <a:ext uri="{FF2B5EF4-FFF2-40B4-BE49-F238E27FC236}">
                <a16:creationId xmlns:a16="http://schemas.microsoft.com/office/drawing/2014/main" id="{8831207F-F820-4C2B-B079-C4673370BB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9219" y="2696369"/>
            <a:ext cx="10767296" cy="144655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defTabSz="1002274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ja-JP" altLang="en-US" sz="44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■</a:t>
            </a:r>
            <a:r>
              <a:rPr lang="en-US" altLang="ja-JP" sz="44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author has conflict of interest to </a:t>
            </a:r>
          </a:p>
          <a:p>
            <a:pPr defTabSz="1002274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ja-JP" altLang="en-US" sz="44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ja-JP" sz="44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disclose with respect to this presentation.</a:t>
            </a:r>
            <a:endParaRPr lang="ja-JP" altLang="en-US" sz="4400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5" name="Text Box 7">
            <a:extLst>
              <a:ext uri="{FF2B5EF4-FFF2-40B4-BE49-F238E27FC236}">
                <a16:creationId xmlns:a16="http://schemas.microsoft.com/office/drawing/2014/main" id="{C26E309F-141E-4B29-930D-181D892CDE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6056" y="213383"/>
            <a:ext cx="9948300" cy="2308324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defTabSz="1002274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altLang="ja-JP" sz="4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Annual Meeting of the Japanese Society of Nuclear Medicine Technology</a:t>
            </a:r>
            <a:endParaRPr lang="ja-JP" altLang="en-US" sz="4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1093444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262</Words>
  <Application>Microsoft Office PowerPoint</Application>
  <PresentationFormat>ユーザー設定</PresentationFormat>
  <Paragraphs>47</Paragraphs>
  <Slides>4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4</vt:i4>
      </vt:variant>
    </vt:vector>
  </HeadingPairs>
  <TitlesOfParts>
    <vt:vector size="10" baseType="lpstr">
      <vt:lpstr>游ゴシック</vt:lpstr>
      <vt:lpstr>Arial</vt:lpstr>
      <vt:lpstr>Calibri</vt:lpstr>
      <vt:lpstr>Times New Roman</vt:lpstr>
      <vt:lpstr>Office ​​テーマ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onoguchi</dc:creator>
  <cp:lastModifiedBy>kayo-noine</cp:lastModifiedBy>
  <cp:revision>21</cp:revision>
  <cp:lastPrinted>2015-04-07T06:31:41Z</cp:lastPrinted>
  <dcterms:created xsi:type="dcterms:W3CDTF">2014-12-27T03:57:17Z</dcterms:created>
  <dcterms:modified xsi:type="dcterms:W3CDTF">2025-03-27T08:01:13Z</dcterms:modified>
</cp:coreProperties>
</file>