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B3EBFF"/>
    <a:srgbClr val="7DDDFF"/>
    <a:srgbClr val="22746E"/>
    <a:srgbClr val="2FA39B"/>
    <a:srgbClr val="FFFF99"/>
    <a:srgbClr val="0066FF"/>
    <a:srgbClr val="FFCC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94" d="100"/>
          <a:sy n="94" d="100"/>
        </p:scale>
        <p:origin x="374" y="72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223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77051" cy="511175"/>
          </a:xfrm>
          <a:prstGeom prst="rect">
            <a:avLst/>
          </a:prstGeom>
        </p:spPr>
        <p:txBody>
          <a:bodyPr vert="horz" lIns="91392" tIns="45695" rIns="91392" bIns="45695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5425" y="4"/>
            <a:ext cx="3077051" cy="511175"/>
          </a:xfrm>
          <a:prstGeom prst="rect">
            <a:avLst/>
          </a:prstGeom>
        </p:spPr>
        <p:txBody>
          <a:bodyPr vert="horz" lIns="91392" tIns="45695" rIns="91392" bIns="45695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2025/7/18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721854"/>
            <a:ext cx="3077051" cy="511175"/>
          </a:xfrm>
          <a:prstGeom prst="rect">
            <a:avLst/>
          </a:prstGeom>
        </p:spPr>
        <p:txBody>
          <a:bodyPr vert="horz" lIns="91392" tIns="45695" rIns="91392" bIns="45695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5425" y="9721854"/>
            <a:ext cx="3077051" cy="511175"/>
          </a:xfrm>
          <a:prstGeom prst="rect">
            <a:avLst/>
          </a:prstGeom>
        </p:spPr>
        <p:txBody>
          <a:bodyPr vert="horz" lIns="91392" tIns="45695" rIns="91392" bIns="45695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78640" cy="512763"/>
          </a:xfrm>
          <a:prstGeom prst="rect">
            <a:avLst/>
          </a:prstGeom>
        </p:spPr>
        <p:txBody>
          <a:bodyPr vert="horz" lIns="109815" tIns="54908" rIns="109815" bIns="54908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3838" y="4"/>
            <a:ext cx="3078640" cy="512763"/>
          </a:xfrm>
          <a:prstGeom prst="rect">
            <a:avLst/>
          </a:prstGeom>
        </p:spPr>
        <p:txBody>
          <a:bodyPr vert="horz" lIns="109815" tIns="54908" rIns="109815" bIns="54908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2025/7/18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968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9815" tIns="54908" rIns="109815" bIns="5490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093" y="4862513"/>
            <a:ext cx="5683886" cy="4605337"/>
          </a:xfrm>
          <a:prstGeom prst="rect">
            <a:avLst/>
          </a:prstGeom>
        </p:spPr>
        <p:txBody>
          <a:bodyPr vert="horz" lIns="109815" tIns="54908" rIns="109815" bIns="54908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0266"/>
            <a:ext cx="3078640" cy="512761"/>
          </a:xfrm>
          <a:prstGeom prst="rect">
            <a:avLst/>
          </a:prstGeom>
        </p:spPr>
        <p:txBody>
          <a:bodyPr vert="horz" lIns="109815" tIns="54908" rIns="109815" bIns="54908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3838" y="9720266"/>
            <a:ext cx="3078640" cy="512761"/>
          </a:xfrm>
          <a:prstGeom prst="rect">
            <a:avLst/>
          </a:prstGeom>
        </p:spPr>
        <p:txBody>
          <a:bodyPr vert="horz" lIns="109815" tIns="54908" rIns="109815" bIns="54908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893" indent="-285727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2911" indent="-22858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077" indent="-22858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242" indent="-22858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405" indent="-22858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571" indent="-22858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8736" indent="-22858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5901" indent="-22858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0" y="0"/>
            <a:ext cx="7169150" cy="53768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34770" y="19934"/>
            <a:ext cx="5528791" cy="824483"/>
          </a:xfrm>
          <a:prstGeom prst="rect">
            <a:avLst/>
          </a:prstGeom>
          <a:solidFill>
            <a:srgbClr val="FF9933"/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53</a:t>
            </a:r>
            <a:r>
              <a: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回日本磁気共鳴医学会大会</a:t>
            </a:r>
            <a:endParaRPr lang="en-US" altLang="ja-JP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24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ポスター・チラシ設置　</a:t>
            </a:r>
            <a:r>
              <a:rPr lang="en-US" altLang="ja-JP" sz="24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4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荷札</a:t>
            </a:r>
            <a:r>
              <a:rPr lang="en-US" altLang="ja-JP" sz="24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24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676225"/>
              </p:ext>
            </p:extLst>
          </p:nvPr>
        </p:nvGraphicFramePr>
        <p:xfrm>
          <a:off x="111124" y="864351"/>
          <a:ext cx="6946902" cy="44563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5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学会名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団体名など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2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58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ご所属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58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820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電話番号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82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送付内容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＜送付物内容にチェックをご記入ください＞</a:t>
                      </a:r>
                      <a:endParaRPr kumimoji="1" lang="en-US" altLang="ja-JP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　チラシ　（　　　　）枚　　　□　ポスター　（　　　　）枚</a:t>
                      </a:r>
                      <a:endParaRPr kumimoji="1" lang="en-US" altLang="ja-JP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＊会期終了後、残部は破棄させていただきますのでご了承ください。</a:t>
                      </a:r>
                      <a:endParaRPr kumimoji="1" lang="en-US" altLang="ja-JP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17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送付先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eaLnBrk="1" hangingPunct="1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670-0836  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兵庫県姫路市神屋町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143-2</a:t>
                      </a:r>
                    </a:p>
                    <a:p>
                      <a:pPr eaLnBrk="1" hangingPunct="1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アクリエひめじ  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b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階展示室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eaLnBrk="1" hangingPunct="1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回日本磁気共鳴医学会大会  行</a:t>
                      </a:r>
                    </a:p>
                    <a:p>
                      <a:pPr eaLnBrk="1" hangingPunct="1"/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079-263-8082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59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 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 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日（木）午前必着</a:t>
                      </a: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02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 　 　　個</a:t>
                      </a:r>
                    </a:p>
                  </a:txBody>
                  <a:tcPr marL="91435" marR="91435" marT="45707" marB="45707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ED2FD530-AE94-4AEE-BA2A-19B661C20249}"/>
              </a:ext>
            </a:extLst>
          </p:cNvPr>
          <p:cNvCxnSpPr>
            <a:cxnSpLocks/>
          </p:cNvCxnSpPr>
          <p:nvPr/>
        </p:nvCxnSpPr>
        <p:spPr bwMode="auto">
          <a:xfrm flipV="1">
            <a:off x="3728591" y="4848487"/>
            <a:ext cx="432048" cy="3762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 Box 6">
            <a:extLst>
              <a:ext uri="{FF2B5EF4-FFF2-40B4-BE49-F238E27FC236}">
                <a16:creationId xmlns:a16="http://schemas.microsoft.com/office/drawing/2014/main" id="{1AA38966-DF01-CA8C-6349-D147E147B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3561" y="62844"/>
            <a:ext cx="1494466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MS UI Gothic" pitchFamily="50" charset="-128"/>
                <a:ea typeface="MS UI Gothic" pitchFamily="50" charset="-128"/>
              </a:rPr>
              <a:t>※ </a:t>
            </a:r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カラーコピーして</a:t>
            </a:r>
            <a:endParaRPr lang="en-US" altLang="ja-JP" sz="1400" b="1" dirty="0">
              <a:latin typeface="MS UI Gothic" pitchFamily="50" charset="-128"/>
              <a:ea typeface="MS UI Gothic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全ての荷物に</a:t>
            </a:r>
            <a:endParaRPr lang="en-US" altLang="ja-JP" sz="1400" b="1" dirty="0">
              <a:latin typeface="MS UI Gothic" pitchFamily="50" charset="-128"/>
              <a:ea typeface="MS UI Gothic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貼付してください。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116</Words>
  <Application>Microsoft Office PowerPoint</Application>
  <PresentationFormat>B5 (ISO) 176x250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MS UI Gothic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kc</cp:lastModifiedBy>
  <cp:revision>142</cp:revision>
  <cp:lastPrinted>2023-11-29T05:53:16Z</cp:lastPrinted>
  <dcterms:created xsi:type="dcterms:W3CDTF">2011-01-14T11:42:04Z</dcterms:created>
  <dcterms:modified xsi:type="dcterms:W3CDTF">2025-07-18T07:45:19Z</dcterms:modified>
</cp:coreProperties>
</file>