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77" r:id="rId2"/>
  </p:sldIdLst>
  <p:sldSz cx="10287000" cy="6858000" type="35mm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FFFF"/>
    <a:srgbClr val="0000FF"/>
    <a:srgbClr val="66CCFF"/>
    <a:srgbClr val="FFFF99"/>
    <a:srgbClr val="FF6699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519" autoAdjust="0"/>
    <p:restoredTop sz="94627" autoAdjust="0"/>
  </p:normalViewPr>
  <p:slideViewPr>
    <p:cSldViewPr>
      <p:cViewPr varScale="1">
        <p:scale>
          <a:sx n="114" d="100"/>
          <a:sy n="114" d="100"/>
        </p:scale>
        <p:origin x="1794" y="1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88" y="-11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92AA83E-5595-4C2F-A302-02B2BA51B5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75D4CC7-77C3-43E4-B829-4630DF3309A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2B604CC-DEDE-42EF-BC30-28705DA31FC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95313" y="741363"/>
            <a:ext cx="5545137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998C7C1F-AA90-4857-806C-C3808DD9E9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C5AA7559-6EEF-45C8-B44E-1BB011B803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E1ADA87F-21F5-4CD3-871C-4800851BB7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0C9A9FE4-43F2-46E8-988B-E392E7B394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D57A625B-1447-4113-B650-1390B1BDB7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>
            <a:extLst>
              <a:ext uri="{FF2B5EF4-FFF2-40B4-BE49-F238E27FC236}">
                <a16:creationId xmlns:a16="http://schemas.microsoft.com/office/drawing/2014/main" id="{1B9F7962-DB48-499C-919F-446EF346FE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ja-JP" altLang="en-US" dirty="0"/>
              <a:t>研究責任医師氏名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所属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金額</a:t>
            </a:r>
          </a:p>
          <a:p>
            <a:pPr>
              <a:defRPr/>
            </a:pPr>
            <a:r>
              <a:rPr lang="ja-JP" altLang="en-US" dirty="0"/>
              <a:t>該当の有無</a:t>
            </a:r>
          </a:p>
          <a:p>
            <a:pPr>
              <a:defRPr/>
            </a:pPr>
            <a:r>
              <a:rPr lang="ja-JP" altLang="en-US" dirty="0"/>
              <a:t>該当する場合：企業名等</a:t>
            </a:r>
          </a:p>
          <a:p>
            <a:pPr>
              <a:defRPr/>
            </a:pPr>
            <a:r>
              <a:rPr lang="ja-JP" altLang="en-US" dirty="0"/>
              <a:t>企業等の職員</a:t>
            </a:r>
          </a:p>
          <a:p>
            <a:pPr>
              <a:defRPr/>
            </a:pPr>
            <a:r>
              <a:rPr lang="ja-JP" altLang="en-US" dirty="0"/>
              <a:t>－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企業等の顧問職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株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万円以上の利益／全株式の</a:t>
            </a:r>
            <a:r>
              <a:rPr lang="en-US" dirty="0"/>
              <a:t>5%</a:t>
            </a:r>
            <a:r>
              <a:rPr lang="ja-JP" altLang="en-US" dirty="0"/>
              <a:t>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講演料など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原稿料など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寄付金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委受託研究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専門的助言・証言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その他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A9631879-D92D-4678-8E64-7AF5F31346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>
              <a:spcBef>
                <a:spcPct val="0"/>
              </a:spcBef>
            </a:pPr>
            <a:fld id="{3FA9D548-97DE-41BA-9DF1-18CA529E31F8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E4486B-338B-4554-A35D-0E9E7B3BC1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957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D94D0E6-048D-4645-A375-91B8981BBB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675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7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2C8CE2-F5DF-48D3-AACA-0CB03EBE792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510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1EE159-7EDE-463C-97C5-14BF4B1626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2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A7D9C7-1067-441A-9839-FD896EA3C8E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520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9798AE-C5E2-45DB-B206-8D36BC48156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5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A8F3275-3614-4059-A7BF-40F0EA1F8E3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79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2614F9C-CF41-4FC2-A307-A6FC933775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962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D3318E1A-F221-4836-B133-B8BF4EB6D5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79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6F9354-F6A9-48AF-9CD4-A0859B6727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10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EA3430-293F-4852-973E-AB576E19EEE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35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BB8FA8-D834-452C-B056-FE066D9F8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554EE4-8D9F-49B9-8855-D4F8FB472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1DEB582-D37E-4176-A000-CF82D4E6F93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92E958B1-1C87-42D4-BC90-0F4295B49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26988"/>
            <a:ext cx="9001125" cy="471487"/>
          </a:xfrm>
        </p:spPr>
        <p:txBody>
          <a:bodyPr/>
          <a:lstStyle/>
          <a:p>
            <a:pPr algn="l">
              <a:defRPr/>
            </a:pPr>
            <a:r>
              <a:rPr lang="en-US" altLang="ja-JP" sz="2400" b="1" dirty="0">
                <a:latin typeface="+mn-lt"/>
              </a:rPr>
              <a:t>Conflict of Interest disclosure slide for chairs</a:t>
            </a:r>
            <a:endParaRPr lang="ja-JP" altLang="en-US" sz="24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13" name="コンテンツ プレースホルダ 12">
            <a:extLst>
              <a:ext uri="{FF2B5EF4-FFF2-40B4-BE49-F238E27FC236}">
                <a16:creationId xmlns:a16="http://schemas.microsoft.com/office/drawing/2014/main" id="{D4093857-4CB5-4973-A616-6873807B1A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6238" y="1052513"/>
          <a:ext cx="9534525" cy="2962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1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9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993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Name of </a:t>
                      </a:r>
                      <a:r>
                        <a:rPr kumimoji="1" lang="ja-JP" altLang="en-US" sz="12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lt"/>
                          <a:ea typeface="+mn-ea"/>
                        </a:rPr>
                        <a:t>chairs</a:t>
                      </a:r>
                    </a:p>
                  </a:txBody>
                  <a:tcPr marL="91425" marR="91425" marT="45597" marB="45597" anchor="ctr">
                    <a:solidFill>
                      <a:srgbClr val="6633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91425" marR="91425" marT="45597" marB="45597" anchor="ctr">
                    <a:solidFill>
                      <a:srgbClr val="66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Institution or company/position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L="91425" marR="91425" marT="45597" marB="45597" anchor="ctr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91425" marR="91425" marT="45597" marB="45597" anchor="ctr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>
                          <a:latin typeface="+mn-lt"/>
                          <a:ea typeface="+mn-ea"/>
                        </a:rPr>
                        <a:t>No</a:t>
                      </a:r>
                      <a:endParaRPr kumimoji="1" lang="ja-JP" altLang="en-US" sz="1200" b="1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100" b="1" dirty="0">
                          <a:latin typeface="+mn-lt"/>
                          <a:ea typeface="+mn-ea"/>
                        </a:rPr>
                        <a:t>If yes, please specify the name of company, </a:t>
                      </a:r>
                      <a:r>
                        <a:rPr kumimoji="1" lang="en-US" altLang="ja-JP" sz="1100" b="1" baseline="0" dirty="0">
                          <a:latin typeface="+mn-lt"/>
                          <a:ea typeface="+mn-ea"/>
                        </a:rPr>
                        <a:t>organization, your status.</a:t>
                      </a: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employee or adviser of company and/or profit-making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 organization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profit of stock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patent  fee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36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lecturer fee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n-lt"/>
                        </a:rPr>
                        <a:t>　</a:t>
                      </a: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manuscript fee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research expenses </a:t>
                      </a: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from company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contributions or endowed chair 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fees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 of testimony, </a:t>
                      </a:r>
                      <a:r>
                        <a:rPr lang="ja-JP" altLang="en-US" sz="1000" kern="12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judgment, comment,  etc.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>
                          <a:latin typeface="+mn-lt"/>
                          <a:ea typeface="+mn-ea"/>
                        </a:rPr>
                        <a:t>presents</a:t>
                      </a:r>
                      <a:r>
                        <a:rPr kumimoji="1" lang="en-US" altLang="ja-JP" sz="1000" kern="1200" baseline="0" dirty="0">
                          <a:latin typeface="+mn-lt"/>
                          <a:ea typeface="+mn-ea"/>
                        </a:rPr>
                        <a:t> or other payment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25" marR="9142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79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representative of organization for clinical study receiving research</a:t>
                      </a:r>
                      <a:r>
                        <a:rPr kumimoji="1" lang="ja-JP" altLang="en-US" sz="10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expenses from company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25" marR="91425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133" name="正方形/長方形 1">
            <a:extLst>
              <a:ext uri="{FF2B5EF4-FFF2-40B4-BE49-F238E27FC236}">
                <a16:creationId xmlns:a16="http://schemas.microsoft.com/office/drawing/2014/main" id="{66D482FC-DEC1-49E3-BB60-CB3B8C0C6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013" y="3305175"/>
            <a:ext cx="185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endParaRPr lang="ja-JP" altLang="en-US">
              <a:solidFill>
                <a:schemeClr val="tx1"/>
              </a:solidFill>
              <a:latin typeface="Helvetica" panose="020B0604020202020204" pitchFamily="34" charset="0"/>
              <a:ea typeface="Osaka"/>
            </a:endParaRPr>
          </a:p>
        </p:txBody>
      </p:sp>
      <p:pic>
        <p:nvPicPr>
          <p:cNvPr id="3134" name="Picture 132">
            <a:extLst>
              <a:ext uri="{FF2B5EF4-FFF2-40B4-BE49-F238E27FC236}">
                <a16:creationId xmlns:a16="http://schemas.microsoft.com/office/drawing/2014/main" id="{97FC11A2-2173-4DA9-9529-5E4776723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25" y="96838"/>
            <a:ext cx="9921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5092</TotalTime>
  <Words>212</Words>
  <Application>Microsoft Office PowerPoint</Application>
  <PresentationFormat>35mm スライド</PresentationFormat>
  <Paragraphs>71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</vt:lpstr>
      <vt:lpstr>Osaka</vt:lpstr>
      <vt:lpstr>Arial</vt:lpstr>
      <vt:lpstr>平成角ゴシック</vt:lpstr>
      <vt:lpstr>Times</vt:lpstr>
      <vt:lpstr>新しいプレゼンテーション</vt:lpstr>
      <vt:lpstr>Conflict of Interest disclosure slide for chairs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KOKYU</dc:creator>
  <cp:lastModifiedBy>user</cp:lastModifiedBy>
  <cp:revision>433</cp:revision>
  <cp:lastPrinted>2012-02-07T05:32:59Z</cp:lastPrinted>
  <dcterms:created xsi:type="dcterms:W3CDTF">1999-02-18T08:49:32Z</dcterms:created>
  <dcterms:modified xsi:type="dcterms:W3CDTF">2022-02-01T01:51:36Z</dcterms:modified>
</cp:coreProperties>
</file>