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5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99"/>
    <a:srgbClr val="0000FF"/>
    <a:srgbClr val="66CCFF"/>
    <a:srgbClr val="FFFF99"/>
    <a:srgbClr val="FF6699"/>
    <a:srgbClr val="FF66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9" autoAdjust="0"/>
    <p:restoredTop sz="94627" autoAdjust="0"/>
  </p:normalViewPr>
  <p:slideViewPr>
    <p:cSldViewPr>
      <p:cViewPr varScale="1">
        <p:scale>
          <a:sx n="114" d="100"/>
          <a:sy n="114" d="100"/>
        </p:scale>
        <p:origin x="16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CACBF0A-90FB-4045-BD54-D7A2C4691A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A126761-6066-4AF6-A4AB-00ED231487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98FB25E-4CB5-45F4-90AB-FCE8427FE5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29187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FFDB57F0-BE45-41BE-B9CD-C34D85EF91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54D2035-427F-44CC-B21D-DF4D399F2F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2399F84-A6CA-44CE-B833-8DE63F2C62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56318126-9561-4D40-BF8B-4F7787761E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60BE67A-1297-42D2-B0EC-E46BF7E70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FE974B0E-2FEC-4B87-B2CB-2DE6DB6830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ja-JP" altLang="en-US" dirty="0"/>
              <a:t>研究責任医師氏名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所属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金額</a:t>
            </a:r>
          </a:p>
          <a:p>
            <a:pPr>
              <a:defRPr/>
            </a:pPr>
            <a:r>
              <a:rPr lang="ja-JP" altLang="en-US" dirty="0"/>
              <a:t>該当の有無</a:t>
            </a:r>
          </a:p>
          <a:p>
            <a:pPr>
              <a:defRPr/>
            </a:pPr>
            <a:r>
              <a:rPr lang="ja-JP" altLang="en-US" dirty="0"/>
              <a:t>該当する場合：企業名等</a:t>
            </a:r>
          </a:p>
          <a:p>
            <a:pPr>
              <a:defRPr/>
            </a:pPr>
            <a:r>
              <a:rPr lang="ja-JP" altLang="en-US" dirty="0"/>
              <a:t>企業等の職員</a:t>
            </a:r>
          </a:p>
          <a:p>
            <a:pPr>
              <a:defRPr/>
            </a:pPr>
            <a:r>
              <a:rPr lang="ja-JP" altLang="en-US" dirty="0"/>
              <a:t>－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企業等の顧問職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株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万円以上の利益／全株式の</a:t>
            </a:r>
            <a:r>
              <a:rPr lang="en-US" dirty="0"/>
              <a:t>5%</a:t>
            </a:r>
            <a:r>
              <a:rPr lang="ja-JP" altLang="en-US" dirty="0"/>
              <a:t>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講演料など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原稿料など</a:t>
            </a:r>
          </a:p>
          <a:p>
            <a:pPr>
              <a:defRPr/>
            </a:pPr>
            <a:r>
              <a:rPr lang="en-US" dirty="0"/>
              <a:t>50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寄付金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委受託研究</a:t>
            </a:r>
          </a:p>
          <a:p>
            <a:pPr>
              <a:defRPr/>
            </a:pPr>
            <a:r>
              <a:rPr lang="en-US" dirty="0"/>
              <a:t>200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専門的助言・証言</a:t>
            </a:r>
          </a:p>
          <a:p>
            <a:pPr>
              <a:defRPr/>
            </a:pPr>
            <a:r>
              <a:rPr lang="en-US" dirty="0"/>
              <a:t>100</a:t>
            </a:r>
            <a:r>
              <a:rPr lang="ja-JP" altLang="en-US" dirty="0"/>
              <a:t>万円以上</a:t>
            </a:r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その他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有 ・ 無</a:t>
            </a:r>
          </a:p>
          <a:p>
            <a:pPr>
              <a:defRPr/>
            </a:pPr>
            <a:r>
              <a:rPr lang="en-US" dirty="0"/>
              <a:t> </a:t>
            </a:r>
            <a:endParaRPr lang="ja-JP" altLang="en-US" dirty="0"/>
          </a:p>
          <a:p>
            <a:pPr>
              <a:defRPr/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8DA00EB1-6119-426B-A69B-2002D35A98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>
              <a:spcBef>
                <a:spcPct val="0"/>
              </a:spcBef>
            </a:pPr>
            <a:fld id="{14ABA534-57A1-4F12-BD07-B5FE5D0027E1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9DA984-E518-42EE-AAC9-B3BF45D02A3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449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B30499-F916-417F-9277-22AC6637DA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465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93834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5F2B14-D25F-4C11-AA23-73A012A4B8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347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E2964B-504A-4ABA-A66F-5038D981F5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8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8EC2D5-4279-4B69-A61D-9506854581B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18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846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4" y="1981200"/>
            <a:ext cx="381846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EC17B8-85F6-4767-ABE7-6DA0855C6B7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02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C8243A3-27D9-43C1-811F-3A215DBDE2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26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B87AEC-89C2-46E3-B9A2-F8339375B6F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138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9FA8307-780B-4503-BB66-1EB2C0F225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637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6429FA-E428-4C32-9D7A-5632C15CF87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193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D300BE-81D4-4FA9-BF20-7C35E4E57F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50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51A124-E177-45E3-A444-0AD4BD028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22FB20-4FA4-4B10-A582-1D515F6248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660B705-E0BA-4B1B-9E00-814DE03FEA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13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601ACC20-3AC8-4E49-9566-676848F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124075" y="82550"/>
            <a:ext cx="8488363" cy="466725"/>
          </a:xfrm>
        </p:spPr>
        <p:txBody>
          <a:bodyPr lIns="72000" tIns="36000" rIns="72000" bIns="36000"/>
          <a:lstStyle/>
          <a:p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座長の利益相反開示事項</a:t>
            </a:r>
          </a:p>
        </p:txBody>
      </p:sp>
      <p:graphicFrame>
        <p:nvGraphicFramePr>
          <p:cNvPr id="13" name="コンテンツ プレースホルダ 12">
            <a:extLst>
              <a:ext uri="{FF2B5EF4-FFF2-40B4-BE49-F238E27FC236}">
                <a16:creationId xmlns:a16="http://schemas.microsoft.com/office/drawing/2014/main" id="{9AC12CF4-B053-4407-91EE-C0E9ED8CA3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1125538"/>
          <a:ext cx="8291513" cy="2673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22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701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座長氏名　　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　　</a:t>
                      </a:r>
                    </a:p>
                  </a:txBody>
                  <a:tcPr marL="81282" marR="81282" marT="45688" marB="45688" anchor="ctr">
                    <a:solidFill>
                      <a:srgbClr val="6633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688" marB="45688" anchor="ctr">
                    <a:solidFill>
                      <a:srgbClr val="66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所属／身分</a:t>
                      </a:r>
                    </a:p>
                  </a:txBody>
                  <a:tcPr marL="81282" marR="81282" marT="45688" marB="45688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45688" marB="45688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該当なし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該当有りの場合：企業名等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企業の職員，顧問職等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株の保有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特許料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講演料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　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原稿料 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研究費（治験 等）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寄附金・寄附講座等</a:t>
                      </a:r>
                      <a:endParaRPr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Osak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専門的助言・証言等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その他（贈答品 等）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877"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kern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臨床試験実施法人の代表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</a:t>
                      </a: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1282" marR="81282" marT="0" marB="0" anchor="ctr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133" name="Picture 132">
            <a:extLst>
              <a:ext uri="{FF2B5EF4-FFF2-40B4-BE49-F238E27FC236}">
                <a16:creationId xmlns:a16="http://schemas.microsoft.com/office/drawing/2014/main" id="{3C812763-04E2-4775-8B12-C6A30C13F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82550"/>
            <a:ext cx="15795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5457</TotalTime>
  <Words>190</Words>
  <Application>Microsoft Office PowerPoint</Application>
  <PresentationFormat>画面に合わせる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Helvetica</vt:lpstr>
      <vt:lpstr>Osaka</vt:lpstr>
      <vt:lpstr>Arial</vt:lpstr>
      <vt:lpstr>平成角ゴシック</vt:lpstr>
      <vt:lpstr>Times</vt:lpstr>
      <vt:lpstr>Meiryo UI</vt:lpstr>
      <vt:lpstr>新しいプレゼンテーション</vt:lpstr>
      <vt:lpstr>座長の利益相反開示事項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user</cp:lastModifiedBy>
  <cp:revision>445</cp:revision>
  <cp:lastPrinted>2013-11-20T07:09:48Z</cp:lastPrinted>
  <dcterms:created xsi:type="dcterms:W3CDTF">1999-02-18T08:49:32Z</dcterms:created>
  <dcterms:modified xsi:type="dcterms:W3CDTF">2022-02-01T01:51:06Z</dcterms:modified>
</cp:coreProperties>
</file>