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5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99"/>
    <a:srgbClr val="0000FF"/>
    <a:srgbClr val="66CCFF"/>
    <a:srgbClr val="FFFF99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9" autoAdjust="0"/>
    <p:restoredTop sz="94627" autoAdjust="0"/>
  </p:normalViewPr>
  <p:slideViewPr>
    <p:cSldViewPr>
      <p:cViewPr varScale="1">
        <p:scale>
          <a:sx n="114" d="100"/>
          <a:sy n="114" d="100"/>
        </p:scale>
        <p:origin x="15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88" y="-11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6A5A29F-F4AB-4B5D-A3A5-A7D615B8B0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0FC597F-6FC7-43B1-841A-54745878E79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2AB06B6-C2FC-4D27-9B96-10856AC518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29187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2F1CD6B2-645F-49B5-BFB0-59A9DE90C99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458024EF-72E6-4787-8C01-CF2B33B1C1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1A4672B4-A6F3-4C7E-87B2-8787A7E355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panose="02020603050405020304" pitchFamily="18" charset="0"/>
              </a:defRPr>
            </a:lvl1pPr>
          </a:lstStyle>
          <a:p>
            <a:fld id="{BE18191A-9037-4645-8381-F0D593FE0C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6D85BC39-6341-48FB-85A1-E7F637D3D0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84BF7C83-CBF4-4D73-84A5-F68D146450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09D5CE51-03C7-45FF-8915-79E99B19A1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B70D3425-1D20-40F9-AD1E-003B6C105D91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E93EECA-0A61-42DE-82C7-039B69C0E07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830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7FFDD41-5B9C-4E1B-B9DE-128E0EDD1AF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176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93834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74C348-34FC-41E5-AEDC-DB54FFF0A9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50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513778-EC3B-4C92-8F63-C0408BF427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04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8BB9ED-2650-4864-BAB0-A0D61BB141C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502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846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39734" y="1981200"/>
            <a:ext cx="381846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CC9A2D-C249-408E-8176-09B538B4350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642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58AE61E-7ADC-4982-85DC-E90008DC387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180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E1AF65-82CF-4CBA-89C5-99ADD2F121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570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65BF117D-8D16-4C94-AF10-3AF85E7D3AE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666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C06C22-6804-41E1-BEDE-F47623A444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045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861D3-8519-49F4-9F41-4ADFA36662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49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22665D-3DD3-4923-A087-2A2AE3396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64C516-3D8C-47F6-8678-7A45088CC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954686-1483-4A25-8612-B375EF7C35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2133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9E5F23B0-4D79-4CD4-A50C-B505A6BF4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8" y="120650"/>
            <a:ext cx="6337300" cy="428625"/>
          </a:xfrm>
        </p:spPr>
        <p:txBody>
          <a:bodyPr lIns="72000" tIns="36000" rIns="72000" bIns="36000"/>
          <a:lstStyle/>
          <a:p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発表者・研究責任者の利益相反開示事項</a:t>
            </a: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8B58D634-94E3-4C77-80B5-27AE47F74C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850" y="981075"/>
          <a:ext cx="8291513" cy="2674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22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84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発表者氏名　　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　　</a:t>
                      </a:r>
                    </a:p>
                  </a:txBody>
                  <a:tcPr marL="81282" marR="81282" marT="45715" marB="45715" anchor="ctr">
                    <a:solidFill>
                      <a:srgbClr val="6633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45715" marB="45715" anchor="ctr">
                    <a:solidFill>
                      <a:srgbClr val="66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所属／身分</a:t>
                      </a:r>
                    </a:p>
                  </a:txBody>
                  <a:tcPr marL="81282" marR="81282" marT="45715" marB="45715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45715" marB="45715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該当なし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該当有りの場合：企業名等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企業の職員，顧問職等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株の保有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特許料</a:t>
                      </a:r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講演料 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　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原稿料 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研究費（治験 等）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寄附金・寄附講座等</a:t>
                      </a:r>
                      <a:endParaRPr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専門的助言・証言等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その他（贈答品 等）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臨床試験実施法人の代表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D8FF32EF-1771-4A73-BCE8-ED2AD75EA456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522288"/>
          <a:ext cx="8291513" cy="40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2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研究費の財源</a:t>
                      </a:r>
                    </a:p>
                  </a:txBody>
                  <a:tcPr marL="81266" marR="812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□公的研究費　□受託　□寄付　</a:t>
                      </a:r>
                      <a:endParaRPr kumimoji="1"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□その他（　　　　）□該当なし</a:t>
                      </a:r>
                    </a:p>
                  </a:txBody>
                  <a:tcPr marL="81266" marR="8126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財源の</a:t>
                      </a:r>
                      <a:endParaRPr kumimoji="1" lang="en-US" altLang="ja-JP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スポンサー</a:t>
                      </a:r>
                    </a:p>
                  </a:txBody>
                  <a:tcPr marL="81266" marR="8126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66" marR="81266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コンテンツ プレースホルダ 12">
            <a:extLst>
              <a:ext uri="{FF2B5EF4-FFF2-40B4-BE49-F238E27FC236}">
                <a16:creationId xmlns:a16="http://schemas.microsoft.com/office/drawing/2014/main" id="{833B46B9-4EA2-4739-81E2-3C11EAF0BB95}"/>
              </a:ext>
            </a:extLst>
          </p:cNvPr>
          <p:cNvGraphicFramePr>
            <a:graphicFrameLocks/>
          </p:cNvGraphicFramePr>
          <p:nvPr/>
        </p:nvGraphicFramePr>
        <p:xfrm>
          <a:off x="323850" y="3860800"/>
          <a:ext cx="8291513" cy="2674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22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研究責任者氏名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　　</a:t>
                      </a:r>
                    </a:p>
                  </a:txBody>
                  <a:tcPr marL="81282" marR="81282" marT="45715" marB="45715" anchor="ctr">
                    <a:solidFill>
                      <a:srgbClr val="6633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45715" marB="45715" anchor="ctr">
                    <a:solidFill>
                      <a:srgbClr val="66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所属／身分</a:t>
                      </a:r>
                    </a:p>
                  </a:txBody>
                  <a:tcPr marL="81282" marR="81282" marT="45715" marB="45715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45715" marB="45715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該当なし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該当有りの場合：企業名等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企業の職員，顧問職等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株の保有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特許料</a:t>
                      </a:r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講演料 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　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原稿料 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研究費（治験 等）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寄附</a:t>
                      </a:r>
                      <a:r>
                        <a:rPr lang="ja-JP" altLang="en-US" sz="1100" kern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金・寄附講座 </a:t>
                      </a: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専門的助言・証言 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その他（贈答品 等）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008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kern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臨床試験実施法人の代表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179" name="Picture 132">
            <a:extLst>
              <a:ext uri="{FF2B5EF4-FFF2-40B4-BE49-F238E27FC236}">
                <a16:creationId xmlns:a16="http://schemas.microsoft.com/office/drawing/2014/main" id="{781A2B2C-E6D9-4113-8B93-B69AA2304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00" y="82550"/>
            <a:ext cx="15795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5454</TotalTime>
  <Words>282</Words>
  <Application>Microsoft Office PowerPoint</Application>
  <PresentationFormat>画面に合わせる (4:3)</PresentationFormat>
  <Paragraphs>101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Helvetica</vt:lpstr>
      <vt:lpstr>Osaka</vt:lpstr>
      <vt:lpstr>Arial</vt:lpstr>
      <vt:lpstr>平成角ゴシック</vt:lpstr>
      <vt:lpstr>Times</vt:lpstr>
      <vt:lpstr>Meiryo UI</vt:lpstr>
      <vt:lpstr>新しいプレゼンテーション</vt:lpstr>
      <vt:lpstr>発表者・研究責任者の利益相反開示事項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user</cp:lastModifiedBy>
  <cp:revision>442</cp:revision>
  <cp:lastPrinted>2013-11-20T07:09:48Z</cp:lastPrinted>
  <dcterms:created xsi:type="dcterms:W3CDTF">1999-02-18T08:49:32Z</dcterms:created>
  <dcterms:modified xsi:type="dcterms:W3CDTF">2022-02-01T01:52:01Z</dcterms:modified>
</cp:coreProperties>
</file>