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4"/>
    <p:sldMasterId id="2147483816" r:id="rId5"/>
  </p:sldMasterIdLst>
  <p:notesMasterIdLst>
    <p:notesMasterId r:id="rId8"/>
  </p:notesMasterIdLst>
  <p:handoutMasterIdLst>
    <p:handoutMasterId r:id="rId9"/>
  </p:handoutMasterIdLst>
  <p:sldIdLst>
    <p:sldId id="360" r:id="rId6"/>
    <p:sldId id="361" r:id="rId7"/>
  </p:sldIdLst>
  <p:sldSz cx="12192000" cy="6858000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5pPr>
    <a:lvl6pPr marL="22860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6pPr>
    <a:lvl7pPr marL="27432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7pPr>
    <a:lvl8pPr marL="32004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8pPr>
    <a:lvl9pPr marL="36576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531"/>
    <a:srgbClr val="055238"/>
    <a:srgbClr val="045241"/>
    <a:srgbClr val="005229"/>
    <a:srgbClr val="000201"/>
    <a:srgbClr val="E00202"/>
    <a:srgbClr val="FF0000"/>
    <a:srgbClr val="55C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55" autoAdjust="0"/>
    <p:restoredTop sz="96301" autoAdjust="0"/>
  </p:normalViewPr>
  <p:slideViewPr>
    <p:cSldViewPr snapToGrid="0">
      <p:cViewPr varScale="1">
        <p:scale>
          <a:sx n="102" d="100"/>
          <a:sy n="102" d="100"/>
        </p:scale>
        <p:origin x="1624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86B98C3-6A1D-45A9-8329-2F7E8F0A10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3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43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7F15894-B015-4665-B140-0E5A5EB33A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EA840-B249-2276-5EB7-274CD452A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>
            <a:extLst>
              <a:ext uri="{FF2B5EF4-FFF2-40B4-BE49-F238E27FC236}">
                <a16:creationId xmlns:a16="http://schemas.microsoft.com/office/drawing/2014/main" id="{E13D8E34-3A20-60FA-1B04-D849FA4EA8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324611" name="Rectangle 3">
            <a:extLst>
              <a:ext uri="{FF2B5EF4-FFF2-40B4-BE49-F238E27FC236}">
                <a16:creationId xmlns:a16="http://schemas.microsoft.com/office/drawing/2014/main" id="{A6101E1D-7E28-C968-BC42-4F6DC12D10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4074746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35770-F17C-C974-9938-C4782D970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>
            <a:extLst>
              <a:ext uri="{FF2B5EF4-FFF2-40B4-BE49-F238E27FC236}">
                <a16:creationId xmlns:a16="http://schemas.microsoft.com/office/drawing/2014/main" id="{2DA6CB61-B111-99AE-023D-024F89F635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324611" name="Rectangle 3">
            <a:extLst>
              <a:ext uri="{FF2B5EF4-FFF2-40B4-BE49-F238E27FC236}">
                <a16:creationId xmlns:a16="http://schemas.microsoft.com/office/drawing/2014/main" id="{FF9D47D2-924E-1603-6FD6-CFB4AB300F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279822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9482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09600" y="1600200"/>
            <a:ext cx="10972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9483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828800" y="3886200"/>
            <a:ext cx="85344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52" charset="2"/>
              <a:buNone/>
              <a:defRPr sz="36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fld id="{2BFCE590-A722-4026-99FB-A95A029E3C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31A-3DCC-42B7-95B7-CA10F8C45E1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46E52-83E1-446B-9CAB-ED0C7077CE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24F58-5BE7-4A7A-85BE-64E65D5606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E4FA-6761-411E-A52E-9C77D4E1C5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28C8-96D4-4F8C-A1D3-0A6E2E6AD6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67442-DACB-401C-BC36-CD741F60CF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75CCD-C213-47A8-BEA0-B32BC8B91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ED1B-E881-4599-B1FC-571D2BD7E5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22DDA-6EFE-465B-829D-2BEF068725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EF6FB-9C05-448F-A72A-7894693E94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F88A8-347D-4069-B025-7967E31ACE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70" name="Rectangle 54"/>
          <p:cNvSpPr>
            <a:spLocks noChangeArrowheads="1"/>
          </p:cNvSpPr>
          <p:nvPr userDrawn="1"/>
        </p:nvSpPr>
        <p:spPr bwMode="auto">
          <a:xfrm>
            <a:off x="342901" y="315913"/>
            <a:ext cx="11478684" cy="6240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6C6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7E7E7E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 sz="6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5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5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1" sz="1200" b="0" smtClean="0"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fld id="{EECE2709-BACA-4CBF-B858-FEE2288EAE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5A50D-0004-AA8E-977F-622DF2064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C453E49-FCB4-47AD-B101-6EE6BBC510DB}"/>
              </a:ext>
            </a:extLst>
          </p:cNvPr>
          <p:cNvSpPr/>
          <p:nvPr/>
        </p:nvSpPr>
        <p:spPr bwMode="auto">
          <a:xfrm>
            <a:off x="6982393" y="2997954"/>
            <a:ext cx="4788000" cy="707886"/>
          </a:xfrm>
          <a:prstGeom prst="rect">
            <a:avLst/>
          </a:prstGeom>
          <a:solidFill>
            <a:srgbClr val="044531"/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演題発表に関連した発表者の学術的</a:t>
            </a:r>
            <a:r>
              <a:rPr kumimoji="0" lang="en-US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COI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（アカデミック</a:t>
            </a:r>
            <a:r>
              <a:rPr kumimoji="0" lang="en-US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COI</a:t>
            </a: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）</a:t>
            </a:r>
            <a:endParaRPr kumimoji="0" lang="en-US" altLang="ja-JP" sz="200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97A795-309A-3BC0-8E0E-AE76C112E079}"/>
              </a:ext>
            </a:extLst>
          </p:cNvPr>
          <p:cNvSpPr/>
          <p:nvPr/>
        </p:nvSpPr>
        <p:spPr bwMode="auto">
          <a:xfrm>
            <a:off x="395537" y="2997954"/>
            <a:ext cx="6552000" cy="707886"/>
          </a:xfrm>
          <a:prstGeom prst="rect">
            <a:avLst/>
          </a:prstGeom>
          <a:solidFill>
            <a:srgbClr val="044531"/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演題発表に関連し、開示すべき</a:t>
            </a:r>
            <a:r>
              <a:rPr kumimoji="0" lang="en-US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COI</a:t>
            </a: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関係にある企業など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（経済的</a:t>
            </a:r>
            <a:r>
              <a:rPr kumimoji="0" lang="en-US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COI</a:t>
            </a: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）</a:t>
            </a:r>
            <a:endParaRPr kumimoji="0" lang="en-US" altLang="ja-JP" sz="200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295942" name="Text Box 6">
            <a:extLst>
              <a:ext uri="{FF2B5EF4-FFF2-40B4-BE49-F238E27FC236}">
                <a16:creationId xmlns:a16="http://schemas.microsoft.com/office/drawing/2014/main" id="{E9C3ED08-5131-AB43-AD25-FDD50F3D4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426" y="3803396"/>
            <a:ext cx="6505111" cy="26873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①</a:t>
            </a: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顧問：</a:t>
            </a: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②株保有・利益：</a:t>
            </a: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③特許使用料：</a:t>
            </a: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④講演料：</a:t>
            </a: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⑤原稿料：</a:t>
            </a: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⑥受託研究・共同研究費：○○製薬</a:t>
            </a: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⑦奨学寄付金：</a:t>
            </a: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○○製薬</a:t>
            </a: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⑧寄付講座所属：</a:t>
            </a: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あり（○○製薬）</a:t>
            </a: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⑨贈答品などの報酬：</a:t>
            </a: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</p:txBody>
      </p:sp>
      <p:sp>
        <p:nvSpPr>
          <p:cNvPr id="295943" name="Rectangle 7">
            <a:extLst>
              <a:ext uri="{FF2B5EF4-FFF2-40B4-BE49-F238E27FC236}">
                <a16:creationId xmlns:a16="http://schemas.microsoft.com/office/drawing/2014/main" id="{2D633215-BC8B-545D-7221-E355FE5F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996" y="365126"/>
            <a:ext cx="9358010" cy="2520000"/>
          </a:xfrm>
          <a:prstGeom prst="rect">
            <a:avLst/>
          </a:prstGeom>
          <a:solidFill>
            <a:srgbClr val="044531"/>
          </a:solidFill>
          <a:ln w="12700">
            <a:solidFill>
              <a:srgbClr val="55C06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5944" name="Text Box 8">
            <a:extLst>
              <a:ext uri="{FF2B5EF4-FFF2-40B4-BE49-F238E27FC236}">
                <a16:creationId xmlns:a16="http://schemas.microsoft.com/office/drawing/2014/main" id="{5491BCAC-2E1B-7FC0-78E0-B5E7C7843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0234" y="281523"/>
            <a:ext cx="8533105" cy="24897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日本医学教育学会学術大会</a:t>
            </a:r>
          </a:p>
          <a:p>
            <a:pPr>
              <a:lnSpc>
                <a:spcPct val="90000"/>
              </a:lnSpc>
            </a:pPr>
            <a:r>
              <a:rPr lang="en-US" altLang="ja-JP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</a:t>
            </a:r>
            <a:r>
              <a:rPr lang="en-US" altLang="ja-JP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ja-JP" alt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開示</a:t>
            </a:r>
            <a:endParaRPr lang="ja-JP" altLang="en-US" sz="4400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32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筆頭発表者名：●●　●●</a:t>
            </a:r>
            <a:endParaRPr lang="ja-JP" altLang="en-US" sz="4800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5947" name="Rectangle 11">
            <a:extLst>
              <a:ext uri="{FF2B5EF4-FFF2-40B4-BE49-F238E27FC236}">
                <a16:creationId xmlns:a16="http://schemas.microsoft.com/office/drawing/2014/main" id="{D0CBEFA1-8249-AFB6-03C7-5ADD335B9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966" y="4512953"/>
            <a:ext cx="2412719" cy="566737"/>
          </a:xfrm>
          <a:prstGeom prst="rect">
            <a:avLst/>
          </a:prstGeom>
          <a:solidFill>
            <a:srgbClr val="FFFFFF"/>
          </a:solidFill>
          <a:ln w="38100">
            <a:solidFill>
              <a:srgbClr val="E0020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ja-JP" altLang="en-US" sz="1600" b="0" dirty="0">
                <a:solidFill>
                  <a:srgbClr val="FF0000"/>
                </a:solidFill>
              </a:rPr>
              <a:t>←開示すべき内容がある</a:t>
            </a:r>
            <a:endParaRPr lang="en-US" altLang="ja-JP" sz="1600" b="0" dirty="0">
              <a:solidFill>
                <a:srgbClr val="FF0000"/>
              </a:solidFill>
            </a:endParaRPr>
          </a:p>
          <a:p>
            <a:pPr algn="l"/>
            <a:r>
              <a:rPr lang="ja-JP" altLang="en-US" sz="1600" b="0" dirty="0">
                <a:solidFill>
                  <a:srgbClr val="FF0000"/>
                </a:solidFill>
              </a:rPr>
              <a:t>　項目のみ記載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17CAE08D-034D-F368-8110-4523AE4C2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4426" y="3747453"/>
            <a:ext cx="4775967" cy="21056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>
            <a:sp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pitchFamily="2" charset="2"/>
              <a:buChar char="l"/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各種委員歴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○○学会理事（○○年～）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○○委員会委員（○○年～○○年）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pitchFamily="2" charset="2"/>
              <a:buChar char="l"/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発表者の背景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○○専門医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pitchFamily="2" charset="2"/>
              <a:buChar char="l"/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これまでの教育研究・実践歴など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○○に関する研究</a:t>
            </a:r>
          </a:p>
        </p:txBody>
      </p:sp>
    </p:spTree>
    <p:extLst>
      <p:ext uri="{BB962C8B-B14F-4D97-AF65-F5344CB8AC3E}">
        <p14:creationId xmlns:p14="http://schemas.microsoft.com/office/powerpoint/2010/main" val="115397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F88F3-B974-9806-CA3B-6B0A9A319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035F9C6-2E0F-6D14-9647-551B28CAF04E}"/>
              </a:ext>
            </a:extLst>
          </p:cNvPr>
          <p:cNvSpPr/>
          <p:nvPr/>
        </p:nvSpPr>
        <p:spPr bwMode="auto">
          <a:xfrm>
            <a:off x="6982393" y="2997954"/>
            <a:ext cx="4788000" cy="707886"/>
          </a:xfrm>
          <a:prstGeom prst="rect">
            <a:avLst/>
          </a:prstGeom>
          <a:solidFill>
            <a:srgbClr val="044531"/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演題発表に関連した発表者の学術的</a:t>
            </a:r>
            <a:r>
              <a:rPr kumimoji="0" lang="en-US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COI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（アカデミック</a:t>
            </a:r>
            <a:r>
              <a:rPr kumimoji="0" lang="en-US" altLang="ja-JP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COI</a:t>
            </a: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ゴシック" pitchFamily="52" charset="-128"/>
              </a:rPr>
              <a:t>）</a:t>
            </a:r>
            <a:endParaRPr kumimoji="0" lang="en-US" altLang="ja-JP" sz="200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ゴシック" pitchFamily="52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116E09A-D040-29C9-2311-2CDA41E25D93}"/>
              </a:ext>
            </a:extLst>
          </p:cNvPr>
          <p:cNvSpPr/>
          <p:nvPr/>
        </p:nvSpPr>
        <p:spPr bwMode="auto">
          <a:xfrm>
            <a:off x="395537" y="2997954"/>
            <a:ext cx="6552000" cy="713529"/>
          </a:xfrm>
          <a:prstGeom prst="rect">
            <a:avLst/>
          </a:prstGeom>
          <a:solidFill>
            <a:srgbClr val="044531"/>
          </a:solidFill>
          <a:ln>
            <a:solidFill>
              <a:schemeClr val="tx1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lnSpc>
                <a:spcPct val="105000"/>
              </a:lnSpc>
            </a:pPr>
            <a:r>
              <a:rPr lang="ja-JP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演題発表に関連し、開示すべき</a:t>
            </a:r>
            <a:r>
              <a:rPr lang="en-US" altLang="ja-JP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</a:t>
            </a:r>
            <a:r>
              <a:rPr lang="ja-JP" alt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関係にある企業などはありません。</a:t>
            </a:r>
          </a:p>
        </p:txBody>
      </p:sp>
      <p:sp>
        <p:nvSpPr>
          <p:cNvPr id="295943" name="Rectangle 7">
            <a:extLst>
              <a:ext uri="{FF2B5EF4-FFF2-40B4-BE49-F238E27FC236}">
                <a16:creationId xmlns:a16="http://schemas.microsoft.com/office/drawing/2014/main" id="{63DC1A34-2564-A246-27B4-40EA0C615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996" y="365126"/>
            <a:ext cx="9358010" cy="2520000"/>
          </a:xfrm>
          <a:prstGeom prst="rect">
            <a:avLst/>
          </a:prstGeom>
          <a:solidFill>
            <a:srgbClr val="044531"/>
          </a:solidFill>
          <a:ln w="12700">
            <a:solidFill>
              <a:srgbClr val="55C06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5944" name="Text Box 8">
            <a:extLst>
              <a:ext uri="{FF2B5EF4-FFF2-40B4-BE49-F238E27FC236}">
                <a16:creationId xmlns:a16="http://schemas.microsoft.com/office/drawing/2014/main" id="{A85B60C5-ECBE-1272-65A4-DC92F2F20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0234" y="281523"/>
            <a:ext cx="8533105" cy="24897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日本医学教育学会学術大会</a:t>
            </a:r>
          </a:p>
          <a:p>
            <a:pPr>
              <a:lnSpc>
                <a:spcPct val="90000"/>
              </a:lnSpc>
            </a:pPr>
            <a:r>
              <a:rPr lang="en-US" altLang="ja-JP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</a:t>
            </a:r>
            <a:r>
              <a:rPr lang="en-US" altLang="ja-JP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ja-JP" alt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開示</a:t>
            </a:r>
            <a:endParaRPr lang="ja-JP" altLang="en-US" sz="4400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3200" b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筆頭発表者名：●●　●●</a:t>
            </a:r>
            <a:endParaRPr lang="ja-JP" altLang="en-US" sz="4800" b="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B6A00568-5716-0710-593B-DDFDF502D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4426" y="3747453"/>
            <a:ext cx="4775967" cy="21056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>
            <a:spAutoFit/>
          </a:bodyPr>
          <a:lstStyle/>
          <a:p>
            <a:pPr marL="285750" indent="-285750" algn="l">
              <a:lnSpc>
                <a:spcPct val="105000"/>
              </a:lnSpc>
              <a:buFont typeface="Wingdings" panose="05000000000000000000" pitchFamily="2" charset="2"/>
              <a:buChar char="l"/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各種委員歴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○○学会理事（○○年～）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○○委員会委員（○○年～○○年）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pitchFamily="2" charset="2"/>
              <a:buChar char="l"/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発表者の背景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○○専門医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85750" indent="-285750" algn="l">
              <a:lnSpc>
                <a:spcPct val="105000"/>
              </a:lnSpc>
              <a:buFont typeface="Wingdings" panose="05000000000000000000" pitchFamily="2" charset="2"/>
              <a:buChar char="l"/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これまでの教育研究・実践歴など</a:t>
            </a:r>
            <a:endParaRPr lang="en-US" altLang="ja-JP" sz="1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lnSpc>
                <a:spcPct val="105000"/>
              </a:lnSpc>
            </a:pPr>
            <a:r>
              <a:rPr lang="ja-JP" altLang="en-US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　○○に関する研究</a:t>
            </a:r>
          </a:p>
        </p:txBody>
      </p:sp>
    </p:spTree>
    <p:extLst>
      <p:ext uri="{BB962C8B-B14F-4D97-AF65-F5344CB8AC3E}">
        <p14:creationId xmlns:p14="http://schemas.microsoft.com/office/powerpoint/2010/main" val="197133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Beam">
  <a:themeElements>
    <a:clrScheme name="">
      <a:dk1>
        <a:srgbClr val="769D93"/>
      </a:dk1>
      <a:lt1>
        <a:srgbClr val="FFFFFF"/>
      </a:lt1>
      <a:dk2>
        <a:srgbClr val="6B9294"/>
      </a:dk2>
      <a:lt2>
        <a:srgbClr val="FFFFCC"/>
      </a:lt2>
      <a:accent1>
        <a:srgbClr val="49847C"/>
      </a:accent1>
      <a:accent2>
        <a:srgbClr val="2F71B9"/>
      </a:accent2>
      <a:accent3>
        <a:srgbClr val="BAC7C8"/>
      </a:accent3>
      <a:accent4>
        <a:srgbClr val="DADADA"/>
      </a:accent4>
      <a:accent5>
        <a:srgbClr val="B1C2BF"/>
      </a:accent5>
      <a:accent6>
        <a:srgbClr val="2A66A7"/>
      </a:accent6>
      <a:hlink>
        <a:srgbClr val="93B6DC"/>
      </a:hlink>
      <a:folHlink>
        <a:srgbClr val="54CA89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 テーマ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Office テーマ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am 2">
    <a:dk1>
      <a:srgbClr val="000080"/>
    </a:dk1>
    <a:lt1>
      <a:srgbClr val="FFFFFF"/>
    </a:lt1>
    <a:dk2>
      <a:srgbClr val="000099"/>
    </a:dk2>
    <a:lt2>
      <a:srgbClr val="FFFFFF"/>
    </a:lt2>
    <a:accent1>
      <a:srgbClr val="3366FF"/>
    </a:accent1>
    <a:accent2>
      <a:srgbClr val="7B46D0"/>
    </a:accent2>
    <a:accent3>
      <a:srgbClr val="AAAACA"/>
    </a:accent3>
    <a:accent4>
      <a:srgbClr val="DADADA"/>
    </a:accent4>
    <a:accent5>
      <a:srgbClr val="ADB8FF"/>
    </a:accent5>
    <a:accent6>
      <a:srgbClr val="6F3FBC"/>
    </a:accent6>
    <a:hlink>
      <a:srgbClr val="86D1EC"/>
    </a:hlink>
    <a:folHlink>
      <a:srgbClr val="45C98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4661b8-f1c8-47c0-9718-0a96e2817d02">
      <Terms xmlns="http://schemas.microsoft.com/office/infopath/2007/PartnerControls"/>
    </lcf76f155ced4ddcb4097134ff3c332f>
    <TaxCatchAll xmlns="cc960392-a38f-4798-88d3-3eea7d66179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DAC5D7C7C8F24EB6AD8647C0B29214" ma:contentTypeVersion="14" ma:contentTypeDescription="新しいドキュメントを作成します。" ma:contentTypeScope="" ma:versionID="aae058140ebeda371d6dbc0734e5e67d">
  <xsd:schema xmlns:xsd="http://www.w3.org/2001/XMLSchema" xmlns:xs="http://www.w3.org/2001/XMLSchema" xmlns:p="http://schemas.microsoft.com/office/2006/metadata/properties" xmlns:ns2="ab4661b8-f1c8-47c0-9718-0a96e2817d02" xmlns:ns3="cc960392-a38f-4798-88d3-3eea7d661793" targetNamespace="http://schemas.microsoft.com/office/2006/metadata/properties" ma:root="true" ma:fieldsID="7bcd913fe3b45d06abc9e1313e7fcadd" ns2:_="" ns3:_="">
    <xsd:import namespace="ab4661b8-f1c8-47c0-9718-0a96e2817d02"/>
    <xsd:import namespace="cc960392-a38f-4798-88d3-3eea7d6617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661b8-f1c8-47c0-9718-0a96e2817d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85a18d8-2be6-4c2d-b1ca-89f17aff75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60392-a38f-4798-88d3-3eea7d66179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1dce488-ee2a-4f1e-81e2-98ca46d40005}" ma:internalName="TaxCatchAll" ma:showField="CatchAllData" ma:web="cc960392-a38f-4798-88d3-3eea7d6617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CC4E81-9EDF-4DDF-8B69-2F3C7F5797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A05F15-7D2B-4925-A2B5-4992EA1C7792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cc960392-a38f-4798-88d3-3eea7d661793"/>
    <ds:schemaRef ds:uri="http://schemas.openxmlformats.org/package/2006/metadata/core-properties"/>
    <ds:schemaRef ds:uri="http://purl.org/dc/elements/1.1/"/>
    <ds:schemaRef ds:uri="http://purl.org/dc/terms/"/>
    <ds:schemaRef ds:uri="ab4661b8-f1c8-47c0-9718-0a96e2817d02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79F50BC-9C3F-4216-AD4F-FC16CB7D2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4661b8-f1c8-47c0-9718-0a96e2817d02"/>
    <ds:schemaRef ds:uri="cc960392-a38f-4798-88d3-3eea7d661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1826</TotalTime>
  <Words>257</Words>
  <Application>Microsoft Macintosh PowerPoint</Application>
  <PresentationFormat>ワイド画面</PresentationFormat>
  <Paragraphs>38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Beam</vt:lpstr>
      <vt:lpstr>Office テーマ</vt:lpstr>
      <vt:lpstr>PowerPoint プレゼンテーション</vt:lpstr>
      <vt:lpstr>PowerPoint プレゼンテーション</vt:lpstr>
    </vt:vector>
  </TitlesOfParts>
  <Company>Med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多田</dc:creator>
  <cp:lastModifiedBy>近藤 諭</cp:lastModifiedBy>
  <cp:revision>106</cp:revision>
  <cp:lastPrinted>2011-04-05T06:26:08Z</cp:lastPrinted>
  <dcterms:created xsi:type="dcterms:W3CDTF">2009-04-30T05:30:41Z</dcterms:created>
  <dcterms:modified xsi:type="dcterms:W3CDTF">2025-11-28T05:44:14Z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0x0101009BDAC5D7C7C8F24EB6AD8647C0B29214</vt:lpwstr>
  </property>
</Properties>
</file>