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4"/>
    <p:sldMasterId id="2147483816" r:id="rId5"/>
  </p:sldMasterIdLst>
  <p:notesMasterIdLst>
    <p:notesMasterId r:id="rId7"/>
  </p:notesMasterIdLst>
  <p:handoutMasterIdLst>
    <p:handoutMasterId r:id="rId8"/>
  </p:handoutMasterIdLst>
  <p:sldIdLst>
    <p:sldId id="362" r:id="rId6"/>
  </p:sldIdLst>
  <p:sldSz cx="12192000" cy="6858000"/>
  <p:notesSz cx="6735763" cy="98663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5pPr>
    <a:lvl6pPr marL="22860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6pPr>
    <a:lvl7pPr marL="27432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7pPr>
    <a:lvl8pPr marL="32004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8pPr>
    <a:lvl9pPr marL="36576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531"/>
    <a:srgbClr val="055238"/>
    <a:srgbClr val="045241"/>
    <a:srgbClr val="005229"/>
    <a:srgbClr val="000201"/>
    <a:srgbClr val="E00202"/>
    <a:srgbClr val="FF0000"/>
    <a:srgbClr val="55C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52" autoAdjust="0"/>
    <p:restoredTop sz="96168" autoAdjust="0"/>
  </p:normalViewPr>
  <p:slideViewPr>
    <p:cSldViewPr snapToGrid="0">
      <p:cViewPr varScale="1">
        <p:scale>
          <a:sx n="69" d="100"/>
          <a:sy n="69" d="100"/>
        </p:scale>
        <p:origin x="84" y="3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 dirty="0"/>
              <a:t>102nd消化器内視鏡（第1会場）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27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27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86B98C3-6A1D-45A9-8329-2F7E8F0A102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 dirty="0"/>
              <a:t>102nd消化器内視鏡（第1会場）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3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43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43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7F15894-B015-4665-B140-0E5A5EB33ACF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C8E35-3072-BB58-9954-85BBB525E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>
            <a:extLst>
              <a:ext uri="{FF2B5EF4-FFF2-40B4-BE49-F238E27FC236}">
                <a16:creationId xmlns:a16="http://schemas.microsoft.com/office/drawing/2014/main" id="{2FD9EC7E-6BF4-1C02-4AB4-BF986B052F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324611" name="Rectangle 3">
            <a:extLst>
              <a:ext uri="{FF2B5EF4-FFF2-40B4-BE49-F238E27FC236}">
                <a16:creationId xmlns:a16="http://schemas.microsoft.com/office/drawing/2014/main" id="{0CB5F432-8999-66C9-00AC-4EB9B6E151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614452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89482" name="Rectangle 4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09600" y="1600200"/>
            <a:ext cx="10972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89483" name="Rectangle 4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828800" y="3886200"/>
            <a:ext cx="85344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52" charset="2"/>
              <a:buNone/>
              <a:defRPr sz="3600"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fld id="{2BFCE590-A722-4026-99FB-A95A029E3C4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9331A-3DCC-42B7-95B7-CA10F8C45E1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46E52-83E1-446B-9CAB-ED0C7077CE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24F58-5BE7-4A7A-85BE-64E65D5606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DE4FA-6761-411E-A52E-9C77D4E1C5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28C8-96D4-4F8C-A1D3-0A6E2E6AD6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67442-DACB-401C-BC36-CD741F60CF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75CCD-C213-47A8-BEA0-B32BC8B914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EED1B-E881-4599-B1FC-571D2BD7E5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22DDA-6EFE-465B-829D-2BEF068725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EF6FB-9C05-448F-A72A-7894693E94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F88A8-347D-4069-B025-7967E31ACE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70" name="Rectangle 54"/>
          <p:cNvSpPr>
            <a:spLocks noChangeArrowheads="1"/>
          </p:cNvSpPr>
          <p:nvPr userDrawn="1"/>
        </p:nvSpPr>
        <p:spPr bwMode="auto">
          <a:xfrm>
            <a:off x="342901" y="315913"/>
            <a:ext cx="11478684" cy="62404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E6C6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7E7E7E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 sz="6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0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5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5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1" sz="1200" b="0" smtClean="0"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fld id="{EECE2709-BACA-4CBF-B858-FEE2288EAE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22398-FC6B-B5B5-40B5-A1000FC66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695AD7-0A64-6A38-CD57-63C8CDB80E7A}"/>
              </a:ext>
            </a:extLst>
          </p:cNvPr>
          <p:cNvSpPr/>
          <p:nvPr/>
        </p:nvSpPr>
        <p:spPr bwMode="auto">
          <a:xfrm>
            <a:off x="395536" y="2916066"/>
            <a:ext cx="11374855" cy="400110"/>
          </a:xfrm>
          <a:prstGeom prst="rect">
            <a:avLst/>
          </a:prstGeom>
          <a:solidFill>
            <a:srgbClr val="044531"/>
          </a:solidFill>
          <a:ln>
            <a:solidFill>
              <a:schemeClr val="tx1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" altLang="ja-JP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financial conflicts of</a:t>
            </a:r>
            <a:r>
              <a:rPr lang="en-US" altLang="ja-JP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" altLang="ja-JP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interest</a:t>
            </a:r>
            <a:r>
              <a:rPr lang="ja-JP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related</a:t>
            </a:r>
            <a:r>
              <a:rPr lang="ja-JP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ja-JP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</a:t>
            </a:r>
            <a:r>
              <a:rPr lang="ja-JP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presentation; </a:t>
            </a:r>
            <a:r>
              <a:rPr kumimoji="0" lang="en-US" altLang="ja-JP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academic roles listed </a:t>
            </a:r>
            <a:r>
              <a:rPr lang="en-US" altLang="ja-JP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below.</a:t>
            </a:r>
            <a:endParaRPr kumimoji="0" lang="en" altLang="ja-JP" sz="200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ゴシック" pitchFamily="52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F903B00-7E46-F499-40B0-994A85F038F3}"/>
              </a:ext>
            </a:extLst>
          </p:cNvPr>
          <p:cNvSpPr/>
          <p:nvPr/>
        </p:nvSpPr>
        <p:spPr bwMode="auto">
          <a:xfrm>
            <a:off x="7151426" y="3346522"/>
            <a:ext cx="4618966" cy="646331"/>
          </a:xfrm>
          <a:prstGeom prst="rect">
            <a:avLst/>
          </a:prstGeom>
          <a:solidFill>
            <a:srgbClr val="044531"/>
          </a:solidFill>
          <a:ln>
            <a:solidFill>
              <a:schemeClr val="tx1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ja-JP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[Academic COI</a:t>
            </a:r>
            <a:r>
              <a:rPr lang="ja-JP" alt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ja-JP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(Non-financial)]</a:t>
            </a:r>
            <a:endParaRPr lang="en-US" altLang="ja-JP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r>
              <a:rPr lang="en-US" altLang="ja-JP" sz="1600" dirty="0"/>
              <a:t>Relevant academic roles and background:</a:t>
            </a:r>
            <a:endParaRPr lang="en-US" altLang="ja-JP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5943" name="Rectangle 7">
            <a:extLst>
              <a:ext uri="{FF2B5EF4-FFF2-40B4-BE49-F238E27FC236}">
                <a16:creationId xmlns:a16="http://schemas.microsoft.com/office/drawing/2014/main" id="{2B2DDC22-A5E7-2E2D-A677-D3973336E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995" y="362410"/>
            <a:ext cx="9358010" cy="2520000"/>
          </a:xfrm>
          <a:prstGeom prst="rect">
            <a:avLst/>
          </a:prstGeom>
          <a:solidFill>
            <a:srgbClr val="044531"/>
          </a:solidFill>
          <a:ln w="12700">
            <a:solidFill>
              <a:srgbClr val="55C06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5944" name="Text Box 8">
            <a:extLst>
              <a:ext uri="{FF2B5EF4-FFF2-40B4-BE49-F238E27FC236}">
                <a16:creationId xmlns:a16="http://schemas.microsoft.com/office/drawing/2014/main" id="{24D3D83D-63CB-FCC6-62C2-E8C383E66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385" y="409225"/>
            <a:ext cx="7677230" cy="24263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30000"/>
              </a:lnSpc>
            </a:pPr>
            <a:r>
              <a:rPr lang="en" altLang="ja-JP" sz="3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Annual Meeting of the Japan Society</a:t>
            </a:r>
          </a:p>
          <a:p>
            <a:pPr>
              <a:lnSpc>
                <a:spcPct val="130000"/>
              </a:lnSpc>
            </a:pPr>
            <a:r>
              <a:rPr lang="en" altLang="ja-JP" sz="3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for Medical Education</a:t>
            </a:r>
          </a:p>
          <a:p>
            <a:pPr>
              <a:lnSpc>
                <a:spcPct val="130000"/>
              </a:lnSpc>
            </a:pPr>
            <a:r>
              <a:rPr lang="en" altLang="ja-JP" sz="3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COI Disclosure</a:t>
            </a:r>
            <a:endParaRPr lang="ja-JP" altLang="en-US" sz="3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" altLang="ja-JP" sz="30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Presenting Author: </a:t>
            </a:r>
            <a:r>
              <a:rPr lang="ja-JP" altLang="en-US" sz="30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●●　●●</a:t>
            </a:r>
            <a:endParaRPr lang="ja-JP" altLang="en-US" sz="3000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C7B4A293-649D-00DD-22D4-4024569E3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1425" y="3992853"/>
            <a:ext cx="4618966" cy="21056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>
            <a:spAutoFit/>
          </a:bodyPr>
          <a:lstStyle/>
          <a:p>
            <a:pPr marL="285750" indent="-285750" algn="l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Committee Memberships</a:t>
            </a:r>
          </a:p>
          <a:p>
            <a:pPr algn="l">
              <a:lnSpc>
                <a:spcPct val="105000"/>
              </a:lnSpc>
            </a:pPr>
            <a:r>
              <a:rPr lang="ja-JP" altLang="en-US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</a:t>
            </a: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Board Member, XX Society (20XX–present)</a:t>
            </a:r>
          </a:p>
          <a:p>
            <a:pPr algn="l">
              <a:lnSpc>
                <a:spcPct val="105000"/>
              </a:lnSpc>
            </a:pPr>
            <a:r>
              <a:rPr lang="ja-JP" altLang="en-US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</a:t>
            </a: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Member, XX Committee (20XX–present)</a:t>
            </a:r>
          </a:p>
          <a:p>
            <a:pPr marL="285750" indent="-285750" algn="l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Professional Background</a:t>
            </a:r>
          </a:p>
          <a:p>
            <a:pPr algn="l">
              <a:lnSpc>
                <a:spcPct val="105000"/>
              </a:lnSpc>
            </a:pPr>
            <a:r>
              <a:rPr lang="ja-JP" altLang="en-US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</a:t>
            </a: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Board-certified specialist in XX</a:t>
            </a:r>
          </a:p>
          <a:p>
            <a:pPr marL="285750" indent="-285750" algn="l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Educational and Research Experience</a:t>
            </a:r>
          </a:p>
          <a:p>
            <a:pPr algn="l">
              <a:lnSpc>
                <a:spcPct val="105000"/>
              </a:lnSpc>
            </a:pPr>
            <a:r>
              <a:rPr lang="ja-JP" altLang="en-US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</a:t>
            </a: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Research on XX-related topics</a:t>
            </a:r>
          </a:p>
        </p:txBody>
      </p:sp>
    </p:spTree>
    <p:extLst>
      <p:ext uri="{BB962C8B-B14F-4D97-AF65-F5344CB8AC3E}">
        <p14:creationId xmlns:p14="http://schemas.microsoft.com/office/powerpoint/2010/main" val="1151910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Beam">
  <a:themeElements>
    <a:clrScheme name="">
      <a:dk1>
        <a:srgbClr val="769D93"/>
      </a:dk1>
      <a:lt1>
        <a:srgbClr val="FFFFFF"/>
      </a:lt1>
      <a:dk2>
        <a:srgbClr val="6B9294"/>
      </a:dk2>
      <a:lt2>
        <a:srgbClr val="FFFFCC"/>
      </a:lt2>
      <a:accent1>
        <a:srgbClr val="49847C"/>
      </a:accent1>
      <a:accent2>
        <a:srgbClr val="2F71B9"/>
      </a:accent2>
      <a:accent3>
        <a:srgbClr val="BAC7C8"/>
      </a:accent3>
      <a:accent4>
        <a:srgbClr val="DADADA"/>
      </a:accent4>
      <a:accent5>
        <a:srgbClr val="B1C2BF"/>
      </a:accent5>
      <a:accent6>
        <a:srgbClr val="2A66A7"/>
      </a:accent6>
      <a:hlink>
        <a:srgbClr val="93B6DC"/>
      </a:hlink>
      <a:folHlink>
        <a:srgbClr val="54CA89"/>
      </a:folHlink>
    </a:clrScheme>
    <a:fontScheme name="Beam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 テーマ 1">
      <a:dk1>
        <a:srgbClr val="1F497D"/>
      </a:dk1>
      <a:lt1>
        <a:srgbClr val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ADADA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テーマ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Office テーマ 1">
        <a:dk1>
          <a:srgbClr val="1F497D"/>
        </a:dk1>
        <a:lt1>
          <a:srgbClr val="FFFFFF"/>
        </a:lt1>
        <a:dk2>
          <a:srgbClr val="000000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ADADA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eam 2">
    <a:dk1>
      <a:srgbClr val="000080"/>
    </a:dk1>
    <a:lt1>
      <a:srgbClr val="FFFFFF"/>
    </a:lt1>
    <a:dk2>
      <a:srgbClr val="000099"/>
    </a:dk2>
    <a:lt2>
      <a:srgbClr val="FFFFFF"/>
    </a:lt2>
    <a:accent1>
      <a:srgbClr val="3366FF"/>
    </a:accent1>
    <a:accent2>
      <a:srgbClr val="7B46D0"/>
    </a:accent2>
    <a:accent3>
      <a:srgbClr val="AAAACA"/>
    </a:accent3>
    <a:accent4>
      <a:srgbClr val="DADADA"/>
    </a:accent4>
    <a:accent5>
      <a:srgbClr val="ADB8FF"/>
    </a:accent5>
    <a:accent6>
      <a:srgbClr val="6F3FBC"/>
    </a:accent6>
    <a:hlink>
      <a:srgbClr val="86D1EC"/>
    </a:hlink>
    <a:folHlink>
      <a:srgbClr val="45C98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4661b8-f1c8-47c0-9718-0a96e2817d02">
      <Terms xmlns="http://schemas.microsoft.com/office/infopath/2007/PartnerControls"/>
    </lcf76f155ced4ddcb4097134ff3c332f>
    <TaxCatchAll xmlns="cc960392-a38f-4798-88d3-3eea7d66179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DAC5D7C7C8F24EB6AD8647C0B29214" ma:contentTypeVersion="14" ma:contentTypeDescription="新しいドキュメントを作成します。" ma:contentTypeScope="" ma:versionID="aae058140ebeda371d6dbc0734e5e67d">
  <xsd:schema xmlns:xsd="http://www.w3.org/2001/XMLSchema" xmlns:xs="http://www.w3.org/2001/XMLSchema" xmlns:p="http://schemas.microsoft.com/office/2006/metadata/properties" xmlns:ns2="ab4661b8-f1c8-47c0-9718-0a96e2817d02" xmlns:ns3="cc960392-a38f-4798-88d3-3eea7d661793" targetNamespace="http://schemas.microsoft.com/office/2006/metadata/properties" ma:root="true" ma:fieldsID="7bcd913fe3b45d06abc9e1313e7fcadd" ns2:_="" ns3:_="">
    <xsd:import namespace="ab4661b8-f1c8-47c0-9718-0a96e2817d02"/>
    <xsd:import namespace="cc960392-a38f-4798-88d3-3eea7d6617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4661b8-f1c8-47c0-9718-0a96e2817d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b85a18d8-2be6-4c2d-b1ca-89f17aff75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60392-a38f-4798-88d3-3eea7d66179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1dce488-ee2a-4f1e-81e2-98ca46d40005}" ma:internalName="TaxCatchAll" ma:showField="CatchAllData" ma:web="cc960392-a38f-4798-88d3-3eea7d6617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A05F15-7D2B-4925-A2B5-4992EA1C7792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cc960392-a38f-4798-88d3-3eea7d661793"/>
    <ds:schemaRef ds:uri="http://schemas.openxmlformats.org/package/2006/metadata/core-properties"/>
    <ds:schemaRef ds:uri="http://purl.org/dc/elements/1.1/"/>
    <ds:schemaRef ds:uri="http://purl.org/dc/terms/"/>
    <ds:schemaRef ds:uri="ab4661b8-f1c8-47c0-9718-0a96e2817d02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79F50BC-9C3F-4216-AD4F-FC16CB7D2C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4661b8-f1c8-47c0-9718-0a96e2817d02"/>
    <ds:schemaRef ds:uri="cc960392-a38f-4798-88d3-3eea7d6617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CC4E81-9EDF-4DDF-8B69-2F3C7F5797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2068</TotalTime>
  <Words>89</Words>
  <Application>Microsoft Office PowerPoint</Application>
  <PresentationFormat>ワイド画面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Beam</vt:lpstr>
      <vt:lpstr>Office テーマ</vt:lpstr>
      <vt:lpstr>PowerPoint プレゼンテーション</vt:lpstr>
    </vt:vector>
  </TitlesOfParts>
  <Company>Med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多田</dc:creator>
  <cp:lastModifiedBy>User</cp:lastModifiedBy>
  <cp:revision>144</cp:revision>
  <cp:lastPrinted>2011-04-05T06:26:08Z</cp:lastPrinted>
  <dcterms:created xsi:type="dcterms:W3CDTF">2009-04-30T05:30:41Z</dcterms:created>
  <dcterms:modified xsi:type="dcterms:W3CDTF">2026-04-17T05:16:24Z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0x0101009BDAC5D7C7C8F24EB6AD8647C0B29214</vt:lpwstr>
  </property>
</Properties>
</file>