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 varScale="1">
        <p:scale>
          <a:sx n="95" d="100"/>
          <a:sy n="95" d="100"/>
        </p:scale>
        <p:origin x="9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260801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3685592"/>
            <a:ext cx="6984226" cy="8400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日本うつ病学会／日本うつ病リワーク協会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626744"/>
            <a:ext cx="657451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2" y="4595878"/>
            <a:ext cx="677931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5" y="2522137"/>
            <a:ext cx="6374047" cy="83701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日本うつ病学会／日本うつ病リワーク協会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8" y="845091"/>
            <a:ext cx="6550711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6762" y="3430953"/>
            <a:ext cx="610757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役員、顧問職、社員：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2.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株式保有・利益：　　  　　　　　　    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3.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特許権等使用料：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4.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労力の提供に対する支払い：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5.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原稿料・監修料：　　　　　　　　　　　  　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6.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研究費：　　　　　　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7.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奨学（奨励）寄付金：　　　　　　　　      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8.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寄附講座所属：　　　　　　　　　　　　　 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9.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旅行、贈答品等の提供：　　　　　　　　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10.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交通費、宿泊費用等の提供：　　　　  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236309"/>
            <a:ext cx="6157912" cy="4095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260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CL</cp:lastModifiedBy>
  <cp:revision>107</cp:revision>
  <cp:lastPrinted>2011-03-07T09:35:10Z</cp:lastPrinted>
  <dcterms:created xsi:type="dcterms:W3CDTF">2000-09-04T17:39:07Z</dcterms:created>
  <dcterms:modified xsi:type="dcterms:W3CDTF">2022-04-15T06:19:53Z</dcterms:modified>
</cp:coreProperties>
</file>