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5143500" type="screen16x9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428" autoAdjust="0"/>
  </p:normalViewPr>
  <p:slideViewPr>
    <p:cSldViewPr snapToGrid="0">
      <p:cViewPr varScale="1">
        <p:scale>
          <a:sx n="134" d="100"/>
          <a:sy n="134" d="100"/>
        </p:scale>
        <p:origin x="876" y="12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216819"/>
            <a:ext cx="8642350" cy="327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506538" y="195601"/>
            <a:ext cx="6157912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276141" y="2764193"/>
            <a:ext cx="6984226" cy="7791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日本うつ病学会　</a:t>
            </a:r>
            <a:endParaRPr lang="en-US" altLang="ja-JP" sz="24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16586" y="1220058"/>
            <a:ext cx="65745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  <a:ea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481053" y="3446909"/>
            <a:ext cx="677931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endParaRPr lang="en-US" altLang="ja-JP" sz="1800" b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r>
              <a:rPr lang="ja-JP" altLang="en-US" sz="1800" b="1" dirty="0">
                <a:solidFill>
                  <a:schemeClr val="accent2"/>
                </a:solidFill>
              </a:rPr>
              <a:t>　</a:t>
            </a:r>
            <a:r>
              <a:rPr lang="ja-JP" altLang="en-US" b="1" dirty="0">
                <a:latin typeface="+mn-ea"/>
                <a:ea typeface="+mn-ea"/>
              </a:rPr>
              <a:t>演題発表に関連し、開示すべき</a:t>
            </a:r>
            <a:r>
              <a:rPr lang="en-US" altLang="ja-JP" b="1" dirty="0">
                <a:latin typeface="+mn-ea"/>
                <a:ea typeface="+mn-ea"/>
              </a:rPr>
              <a:t>CO I </a:t>
            </a:r>
            <a:r>
              <a:rPr lang="ja-JP" altLang="en-US" b="1" dirty="0">
                <a:latin typeface="+mn-ea"/>
                <a:ea typeface="+mn-ea"/>
              </a:rPr>
              <a:t>関係にある</a:t>
            </a:r>
            <a:endParaRPr lang="en-US" altLang="ja-JP" b="1" dirty="0">
              <a:latin typeface="+mn-ea"/>
              <a:ea typeface="+mn-ea"/>
            </a:endParaRPr>
          </a:p>
          <a:p>
            <a:pPr marL="342900" indent="-342900" eaLnBrk="1" hangingPunct="1">
              <a:defRPr/>
            </a:pPr>
            <a:r>
              <a:rPr lang="ja-JP" altLang="en-US" b="1" dirty="0">
                <a:latin typeface="+mn-ea"/>
                <a:ea typeface="+mn-ea"/>
              </a:rPr>
              <a:t>　企業等はありません。</a:t>
            </a:r>
          </a:p>
          <a:p>
            <a:pPr marL="342900" indent="-342900" eaLnBrk="1" hangingPunct="1">
              <a:defRPr/>
            </a:pPr>
            <a:endParaRPr lang="ja-JP" altLang="en-US" sz="1800" b="1" dirty="0">
              <a:solidFill>
                <a:schemeClr val="accent2"/>
              </a:solidFill>
            </a:endParaRPr>
          </a:p>
          <a:p>
            <a:pPr marL="342900" indent="-342900" algn="ctr" eaLnBrk="1" hangingPunct="1">
              <a:defRPr/>
            </a:pPr>
            <a:endParaRPr lang="ja-JP" altLang="en-US" sz="400" b="1" i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endParaRPr lang="en-US" altLang="ja-JP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216819"/>
            <a:ext cx="8642350" cy="327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60336" y="1891603"/>
            <a:ext cx="6374047" cy="62776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  日本うつ病学会　</a:t>
            </a:r>
            <a:endParaRPr lang="en-US" altLang="ja-JP" sz="20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0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06539" y="633819"/>
            <a:ext cx="6550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sz="1800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800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   所属名</a:t>
            </a:r>
            <a:endParaRPr kumimoji="0" lang="ja-JP" altLang="en-US" sz="1800" b="1" dirty="0">
              <a:latin typeface="+mn-ea"/>
              <a:ea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714500" y="2573215"/>
            <a:ext cx="6109834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CO I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</a:rPr>
              <a:t> 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1.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役員、顧問職、社員：　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2.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株式保有・利益：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3.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特許権等使用料：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4.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労力の提供に対する支払い：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5.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原稿料・監修料：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6.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研究費：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7.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奨学（奨励）寄付金：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8.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寄附講座所属：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9.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旅行、贈答品等の提供：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あり（○○製薬）</a:t>
            </a:r>
            <a:endParaRPr lang="en-US" altLang="ja-JP" sz="1200" b="1" dirty="0">
              <a:latin typeface="ＭＳ Ｐゴシック" panose="020B0600070205080204" pitchFamily="50" charset="-128"/>
            </a:endParaRPr>
          </a:p>
          <a:p>
            <a:pPr eaLnBrk="1" hangingPunct="1">
              <a:buFontTx/>
              <a:buNone/>
              <a:tabLst>
                <a:tab pos="357188" algn="l"/>
              </a:tabLst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10.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交通費、宿泊費用等の提供：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06538" y="177232"/>
            <a:ext cx="6157912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</TotalTime>
  <Words>275</Words>
  <Application>Microsoft Office PowerPoint</Application>
  <PresentationFormat>画面に合わせる (16:9)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奥野 MDSJ</cp:lastModifiedBy>
  <cp:revision>112</cp:revision>
  <cp:lastPrinted>2011-03-07T09:35:10Z</cp:lastPrinted>
  <dcterms:created xsi:type="dcterms:W3CDTF">2000-09-04T17:39:07Z</dcterms:created>
  <dcterms:modified xsi:type="dcterms:W3CDTF">2025-06-10T09:22:34Z</dcterms:modified>
</cp:coreProperties>
</file>