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428" autoAdjust="0"/>
  </p:normalViewPr>
  <p:slideViewPr>
    <p:cSldViewPr snapToGrid="0">
      <p:cViewPr varScale="1">
        <p:scale>
          <a:sx n="119" d="100"/>
          <a:sy n="119" d="100"/>
        </p:scale>
        <p:origin x="13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20EE0A7C-3532-493F-9EED-80DB5986A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47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5E45EA8D-CEC0-4759-8A0A-412C8F845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3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4CD7-2A4C-478A-A619-EA3C0C4772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626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A4C-24D8-4EDB-A24B-54C9C902E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E1E-200C-464B-A2BD-5870678E76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4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4BB6-AA10-4285-9553-E9C70F80C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2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9CD-718C-401C-90D8-F5CA4AB47B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9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7CD-0C7F-4AB3-BC09-BF56A510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2D39-3570-48F8-AC02-9236F5628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7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B256-605F-4589-986F-05E3A1110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825-3DF6-4937-A5E9-A5A5EC4BAA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6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5AB-431C-4B6F-900C-026AE4535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4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D274-75F7-4962-B826-8FE7B4286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0774E1-316A-44B0-A9CE-6BA1B9250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506538" y="260801"/>
            <a:ext cx="6157912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（開示すべき情報がない場合）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276141" y="3685592"/>
            <a:ext cx="6984226" cy="84001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日本うつ病学会　</a:t>
            </a:r>
            <a:endParaRPr lang="en-US" altLang="ja-JP" sz="24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16586" y="1626744"/>
            <a:ext cx="657451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  <a:ea typeface="+mn-ea"/>
              </a:rPr>
              <a:t>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481052" y="4595878"/>
            <a:ext cx="677931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endParaRPr lang="en-US" altLang="ja-JP" sz="1800" b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r>
              <a:rPr lang="ja-JP" altLang="en-US" sz="1800" b="1" dirty="0">
                <a:solidFill>
                  <a:schemeClr val="accent2"/>
                </a:solidFill>
              </a:rPr>
              <a:t>　</a:t>
            </a:r>
            <a:r>
              <a:rPr lang="ja-JP" altLang="en-US" b="1" dirty="0">
                <a:latin typeface="+mn-ea"/>
                <a:ea typeface="+mn-ea"/>
              </a:rPr>
              <a:t>演題発表に関連し、開示すべき</a:t>
            </a:r>
            <a:r>
              <a:rPr lang="en-US" altLang="ja-JP" b="1" dirty="0">
                <a:latin typeface="+mn-ea"/>
                <a:ea typeface="+mn-ea"/>
              </a:rPr>
              <a:t>CO I </a:t>
            </a:r>
            <a:r>
              <a:rPr lang="ja-JP" altLang="en-US" b="1" dirty="0">
                <a:latin typeface="+mn-ea"/>
                <a:ea typeface="+mn-ea"/>
              </a:rPr>
              <a:t>関係にある</a:t>
            </a:r>
            <a:endParaRPr lang="en-US" altLang="ja-JP" b="1" dirty="0">
              <a:latin typeface="+mn-ea"/>
              <a:ea typeface="+mn-ea"/>
            </a:endParaRPr>
          </a:p>
          <a:p>
            <a:pPr marL="342900" indent="-342900" eaLnBrk="1" hangingPunct="1">
              <a:defRPr/>
            </a:pPr>
            <a:r>
              <a:rPr lang="ja-JP" altLang="en-US" b="1" dirty="0">
                <a:latin typeface="+mn-ea"/>
                <a:ea typeface="+mn-ea"/>
              </a:rPr>
              <a:t>　企業等はありません。</a:t>
            </a:r>
          </a:p>
          <a:p>
            <a:pPr marL="342900" indent="-342900" eaLnBrk="1" hangingPunct="1">
              <a:defRPr/>
            </a:pPr>
            <a:endParaRPr lang="ja-JP" altLang="en-US" sz="1800" b="1" dirty="0">
              <a:solidFill>
                <a:schemeClr val="accent2"/>
              </a:solidFill>
            </a:endParaRPr>
          </a:p>
          <a:p>
            <a:pPr marL="342900" indent="-342900" algn="ctr" eaLnBrk="1" hangingPunct="1">
              <a:defRPr/>
            </a:pPr>
            <a:endParaRPr lang="ja-JP" altLang="en-US" sz="400" b="1" i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endParaRPr lang="en-US" altLang="ja-JP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60335" y="2522137"/>
            <a:ext cx="6374047" cy="83701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  日本うつ病学会　</a:t>
            </a:r>
            <a:endParaRPr lang="en-US" altLang="ja-JP" sz="20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0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06538" y="845091"/>
            <a:ext cx="6550711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716762" y="3430953"/>
            <a:ext cx="6107572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CO I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関係にある企業など</a:t>
            </a:r>
          </a:p>
          <a:p>
            <a:pPr marL="522287" eaLnBrk="1" hangingPunct="1">
              <a:buFontTx/>
              <a:buAutoNum type="arabicPeriod"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役員、顧問職、社員：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marL="522287" eaLnBrk="1" hangingPunct="1">
              <a:buFontTx/>
              <a:buAutoNum type="arabicPeriod"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株式保有・利益：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marL="522287" eaLnBrk="1" hangingPunct="1">
              <a:buFontTx/>
              <a:buAutoNum type="arabicPeriod"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特許権等使用料：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marL="522287" eaLnBrk="1" hangingPunct="1">
              <a:buFontTx/>
              <a:buAutoNum type="arabicPeriod"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労力の提供に対する支払い：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marL="522287" eaLnBrk="1" hangingPunct="1">
              <a:buFontTx/>
              <a:buAutoNum type="arabicPeriod"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原稿料・監修料：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marL="522287" eaLnBrk="1" hangingPunct="1">
              <a:buFontTx/>
              <a:buAutoNum type="arabicPeriod"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研究費：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marL="522287" eaLnBrk="1" hangingPunct="1">
              <a:buFontTx/>
              <a:buAutoNum type="arabicPeriod"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奨学（奨励）寄付金：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marL="522287" eaLnBrk="1" hangingPunct="1">
              <a:buFontTx/>
              <a:buAutoNum type="arabicPeriod"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寄附講座所属：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あり（○○製薬）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marL="522287" eaLnBrk="1" hangingPunct="1">
              <a:buFontTx/>
              <a:buAutoNum type="arabicPeriod"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旅行、贈答品等の提供：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あり（○○製薬）</a:t>
            </a:r>
            <a:endParaRPr lang="en-US" altLang="ja-JP" sz="1600" b="1" dirty="0">
              <a:latin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 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10. 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 交通費、宿泊費用等の提供：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あり（○○製薬）</a:t>
            </a:r>
          </a:p>
        </p:txBody>
      </p:sp>
      <p:sp>
        <p:nvSpPr>
          <p:cNvPr id="6150" name="テキスト ボックス 2"/>
          <p:cNvSpPr txBox="1">
            <a:spLocks noChangeArrowheads="1"/>
          </p:cNvSpPr>
          <p:nvPr/>
        </p:nvSpPr>
        <p:spPr bwMode="auto">
          <a:xfrm>
            <a:off x="1506538" y="236309"/>
            <a:ext cx="6157912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</TotalTime>
  <Words>250</Words>
  <Application>Microsoft Office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Vostro3710N</cp:lastModifiedBy>
  <cp:revision>110</cp:revision>
  <cp:lastPrinted>2011-03-07T09:35:10Z</cp:lastPrinted>
  <dcterms:created xsi:type="dcterms:W3CDTF">2000-09-04T17:39:07Z</dcterms:created>
  <dcterms:modified xsi:type="dcterms:W3CDTF">2025-06-11T00:14:50Z</dcterms:modified>
</cp:coreProperties>
</file>