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428" autoAdjust="0"/>
  </p:normalViewPr>
  <p:slideViewPr>
    <p:cSldViewPr snapToGrid="0">
      <p:cViewPr>
        <p:scale>
          <a:sx n="117" d="100"/>
          <a:sy n="117" d="100"/>
        </p:scale>
        <p:origin x="-1476" y="-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20EE0A7C-3532-493F-9EED-80DB5986AC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1477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3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9" rIns="94757" bIns="473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/>
            </a:lvl1pPr>
          </a:lstStyle>
          <a:p>
            <a:pPr>
              <a:defRPr/>
            </a:pPr>
            <a:fld id="{5E45EA8D-CEC0-4759-8A0A-412C8F8455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3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4CD7-2A4C-478A-A619-EA3C0C4772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626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A4C-24D8-4EDB-A24B-54C9C902E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380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E1E-200C-464B-A2BD-5870678E76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942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4BB6-AA10-4285-9553-E9C70F80C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28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59CD-718C-401C-90D8-F5CA4AB47B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9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A7CD-0C7F-4AB3-BC09-BF56A51001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90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2D39-3570-48F8-AC02-9236F56288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147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B256-605F-4589-986F-05E3A1110A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9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6D825-3DF6-4937-A5E9-A5A5EC4BAA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36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C5AB-431C-4B6F-900C-026AE4535F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4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D274-75F7-4962-B826-8FE7B4286C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0774E1-316A-44B0-A9CE-6BA1B92509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506538" y="195601"/>
            <a:ext cx="615791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276141" y="2764193"/>
            <a:ext cx="6984226" cy="779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日本うつ病</a:t>
            </a:r>
            <a:r>
              <a:rPr lang="ja-JP" altLang="en-US" sz="2400" b="1" dirty="0" smtClean="0">
                <a:latin typeface="Times New Roman" panose="02020603050405020304" pitchFamily="18" charset="0"/>
              </a:rPr>
              <a:t>学会</a:t>
            </a:r>
            <a:r>
              <a:rPr lang="ja-JP" altLang="en-US" sz="2400" b="1" dirty="0">
                <a:latin typeface="Times New Roman" panose="02020603050405020304" pitchFamily="18" charset="0"/>
              </a:rPr>
              <a:t>　</a:t>
            </a:r>
            <a:endParaRPr lang="en-US" altLang="ja-JP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4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16586" y="1220058"/>
            <a:ext cx="65745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81053" y="3446909"/>
            <a:ext cx="677931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defRPr/>
            </a:pPr>
            <a:endParaRPr lang="en-US" altLang="ja-JP" sz="1800" b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r>
              <a:rPr lang="ja-JP" altLang="en-US" sz="1800" b="1" dirty="0">
                <a:solidFill>
                  <a:schemeClr val="accent2"/>
                </a:solidFill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 eaLnBrk="1" hangingPunct="1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 eaLnBrk="1" hangingPunct="1">
              <a:defRPr/>
            </a:pPr>
            <a:endParaRPr lang="ja-JP" altLang="en-US" sz="1800" b="1" dirty="0">
              <a:solidFill>
                <a:schemeClr val="accent2"/>
              </a:solidFill>
            </a:endParaRPr>
          </a:p>
          <a:p>
            <a:pPr marL="342900" indent="-342900" algn="ctr" eaLnBrk="1" hangingPunct="1">
              <a:defRPr/>
            </a:pPr>
            <a:endParaRPr lang="ja-JP" altLang="en-US" sz="400" b="1" i="1" dirty="0">
              <a:solidFill>
                <a:schemeClr val="accent2"/>
              </a:solidFill>
            </a:endParaRPr>
          </a:p>
          <a:p>
            <a:pPr marL="342900" indent="-342900" eaLnBrk="1" hangingPunct="1">
              <a:defRPr/>
            </a:pPr>
            <a:endParaRPr lang="en-US" altLang="ja-JP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288925" y="1216819"/>
            <a:ext cx="8642350" cy="327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60336" y="1891603"/>
            <a:ext cx="6374047" cy="62776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  日本うつ病</a:t>
            </a:r>
            <a:r>
              <a:rPr lang="ja-JP" altLang="en-US" sz="2000" b="1" dirty="0" smtClean="0">
                <a:latin typeface="Times New Roman" panose="02020603050405020304" pitchFamily="18" charset="0"/>
              </a:rPr>
              <a:t>学会</a:t>
            </a:r>
            <a:r>
              <a:rPr lang="ja-JP" altLang="en-US" sz="2000" b="1" dirty="0">
                <a:latin typeface="Times New Roman" panose="02020603050405020304" pitchFamily="18" charset="0"/>
              </a:rPr>
              <a:t>　</a:t>
            </a:r>
            <a:endParaRPr lang="en-US" altLang="ja-JP" sz="20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000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506539" y="633819"/>
            <a:ext cx="6550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sz="1800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8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sz="1800" dirty="0">
                <a:latin typeface="+mn-ea"/>
                <a:ea typeface="+mn-ea"/>
              </a:rPr>
              <a:t>   所属名</a:t>
            </a:r>
            <a:endParaRPr kumimoji="0" lang="ja-JP" altLang="en-US" sz="1800" b="1" dirty="0">
              <a:latin typeface="+mn-ea"/>
              <a:ea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1716762" y="2573215"/>
            <a:ext cx="6107572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2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役員、顧問職、社員：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株式保有・利益：　　  　　　　　　    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特許権等使用料：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労力の提供に対する支払い：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原稿料・監修料：　　　　　　　　　　　  　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研究費：　　　　　　　　　　　　　　　　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奨学（奨励）寄付金：　　　　　　　　      ○○製薬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寄附講座所属：　　　　　　　　　　　　　 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旅行、贈答品等の提供：　　　　　　　　 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2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200" b="1" dirty="0">
                <a:latin typeface="ＭＳ Ｐゴシック" panose="020B0600070205080204" pitchFamily="50" charset="-128"/>
              </a:rPr>
              <a:t>交通費、宿泊費用等の提供：　　　　  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06538" y="177232"/>
            <a:ext cx="6157912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000" b="1">
                <a:solidFill>
                  <a:srgbClr val="006600"/>
                </a:solidFill>
                <a:latin typeface="Times New Roman" panose="02020603050405020304" pitchFamily="18" charset="0"/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000" b="1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86</Words>
  <Application>Microsoft Office PowerPoint</Application>
  <PresentationFormat>画面に合わせる (16:9)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linkage_371</cp:lastModifiedBy>
  <cp:revision>111</cp:revision>
  <cp:lastPrinted>2011-03-07T09:35:10Z</cp:lastPrinted>
  <dcterms:created xsi:type="dcterms:W3CDTF">2000-09-04T17:39:07Z</dcterms:created>
  <dcterms:modified xsi:type="dcterms:W3CDTF">2024-04-18T05:50:15Z</dcterms:modified>
</cp:coreProperties>
</file>