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5143500" type="screen16x9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428" autoAdjust="0"/>
  </p:normalViewPr>
  <p:slideViewPr>
    <p:cSldViewPr snapToGrid="0">
      <p:cViewPr>
        <p:scale>
          <a:sx n="117" d="100"/>
          <a:sy n="117" d="100"/>
        </p:scale>
        <p:origin x="-1476" y="-5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216819"/>
            <a:ext cx="8642350" cy="327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8" y="195601"/>
            <a:ext cx="6157912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76141" y="2764193"/>
            <a:ext cx="6984226" cy="7791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日本うつ病</a:t>
            </a:r>
            <a:r>
              <a:rPr lang="ja-JP" altLang="en-US" sz="2400" b="1" dirty="0" smtClean="0">
                <a:latin typeface="Times New Roman" panose="02020603050405020304" pitchFamily="18" charset="0"/>
              </a:rPr>
              <a:t>学会</a:t>
            </a:r>
            <a:r>
              <a:rPr lang="ja-JP" altLang="en-US" sz="2400" b="1" dirty="0">
                <a:latin typeface="Times New Roman" panose="02020603050405020304" pitchFamily="18" charset="0"/>
              </a:rPr>
              <a:t>　</a:t>
            </a:r>
            <a:endParaRPr lang="en-US" altLang="ja-JP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16586" y="1220058"/>
            <a:ext cx="65745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81053" y="3446909"/>
            <a:ext cx="677931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216819"/>
            <a:ext cx="8642350" cy="327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60336" y="1891603"/>
            <a:ext cx="6374047" cy="62776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  日本うつ病</a:t>
            </a:r>
            <a:r>
              <a:rPr lang="ja-JP" altLang="en-US" sz="2000" b="1" dirty="0" smtClean="0">
                <a:latin typeface="Times New Roman" panose="02020603050405020304" pitchFamily="18" charset="0"/>
              </a:rPr>
              <a:t>学会</a:t>
            </a:r>
            <a:r>
              <a:rPr lang="ja-JP" altLang="en-US" sz="2000" b="1" dirty="0">
                <a:latin typeface="Times New Roman" panose="02020603050405020304" pitchFamily="18" charset="0"/>
              </a:rPr>
              <a:t>　</a:t>
            </a:r>
            <a:endParaRPr lang="en-US" altLang="ja-JP" sz="20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06539" y="633819"/>
            <a:ext cx="6550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sz="1800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8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   所属名</a:t>
            </a:r>
            <a:endParaRPr kumimoji="0" lang="ja-JP" altLang="en-US" sz="1800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16762" y="2573215"/>
            <a:ext cx="6107572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役員、顧問職、社員：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2.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株式保有・利益：　　  　　　　　　         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3.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特許権等使用料：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4.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労力の提供に対する支払い：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5.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原稿料・監修料：　　　　　　　　　　　  　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6.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研究費：　　　　　　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7.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奨学（奨励）寄付金：　　　　　　　　      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8.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寄附講座所属：　　　　　　　　　　　　　 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9.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旅行、贈答品等の提供：　　　　　　　　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10.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交通費、宿泊費用等の提供：　　　　  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177232"/>
            <a:ext cx="6157912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86</Words>
  <Application>Microsoft Office PowerPoint</Application>
  <PresentationFormat>画面に合わせる (16:9)</PresentationFormat>
  <Paragraphs>31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linkage_371</cp:lastModifiedBy>
  <cp:revision>111</cp:revision>
  <cp:lastPrinted>2011-03-07T09:35:10Z</cp:lastPrinted>
  <dcterms:created xsi:type="dcterms:W3CDTF">2000-09-04T17:39:07Z</dcterms:created>
  <dcterms:modified xsi:type="dcterms:W3CDTF">2024-04-18T05:50:15Z</dcterms:modified>
</cp:coreProperties>
</file>