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428" autoAdjust="0"/>
  </p:normalViewPr>
  <p:slideViewPr>
    <p:cSldViewPr snapToGrid="0">
      <p:cViewPr varScale="1">
        <p:scale>
          <a:sx n="52" d="100"/>
          <a:sy n="52" d="100"/>
        </p:scale>
        <p:origin x="78" y="1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187325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301750" y="4221163"/>
            <a:ext cx="7246938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Times New Roman" panose="02020603050405020304" pitchFamily="18" charset="0"/>
              </a:rPr>
              <a:t>日本うつ病学会　　筆頭発表者のＣＯ Ｉ 開示</a:t>
            </a:r>
            <a:endParaRPr lang="ja-JP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279525" y="1933575"/>
            <a:ext cx="71786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74738" y="4891088"/>
            <a:ext cx="744061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325563" y="2913063"/>
            <a:ext cx="6515100" cy="446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Times New Roman" panose="02020603050405020304" pitchFamily="18" charset="0"/>
              </a:rPr>
              <a:t>日本うつ病学会　　筆頭発表者のＣＯ Ｉ 開示</a:t>
            </a:r>
            <a:endParaRPr lang="ja-JP" altLang="en-US" sz="2000" b="1" i="1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246188" y="1293813"/>
            <a:ext cx="71770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166813" y="3422650"/>
            <a:ext cx="71088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accent2"/>
                </a:solidFill>
                <a:latin typeface="Times New Roman" panose="02020603050405020304" pitchFamily="18" charset="0"/>
              </a:rPr>
              <a:t>　</a:t>
            </a:r>
            <a:r>
              <a:rPr lang="ja-JP" altLang="en-US" sz="1600" b="1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1.</a:t>
            </a:r>
            <a:r>
              <a:rPr lang="ja-JP" altLang="en-US" sz="1600" b="1">
                <a:latin typeface="ＭＳ Ｐゴシック" panose="020B0600070205080204" pitchFamily="50" charset="-128"/>
              </a:rPr>
              <a:t>役員、顧問職、社員：　　　　　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2.</a:t>
            </a:r>
            <a:r>
              <a:rPr lang="ja-JP" altLang="en-US" sz="1600" b="1">
                <a:latin typeface="ＭＳ Ｐゴシック" panose="020B0600070205080204" pitchFamily="50" charset="-128"/>
              </a:rPr>
              <a:t>株式保有・利益：　　　　　　　　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3.</a:t>
            </a:r>
            <a:r>
              <a:rPr lang="ja-JP" altLang="en-US" sz="1600" b="1">
                <a:latin typeface="ＭＳ Ｐゴシック" panose="020B0600070205080204" pitchFamily="50" charset="-128"/>
              </a:rPr>
              <a:t>特許権等使用料：　　　　　　　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4.</a:t>
            </a:r>
            <a:r>
              <a:rPr lang="ja-JP" altLang="en-US" sz="1600" b="1">
                <a:latin typeface="ＭＳ Ｐゴシック" panose="020B0600070205080204" pitchFamily="50" charset="-128"/>
              </a:rPr>
              <a:t>労力の提供に対する支払い：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5.</a:t>
            </a:r>
            <a:r>
              <a:rPr lang="ja-JP" altLang="en-US" sz="1600" b="1">
                <a:latin typeface="ＭＳ Ｐゴシック" panose="020B0600070205080204" pitchFamily="50" charset="-128"/>
              </a:rPr>
              <a:t>原稿料・監修料：　　　　　　　　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6.</a:t>
            </a:r>
            <a:r>
              <a:rPr lang="ja-JP" altLang="en-US" sz="1600" b="1">
                <a:latin typeface="ＭＳ Ｐゴシック" panose="020B0600070205080204" pitchFamily="50" charset="-128"/>
              </a:rPr>
              <a:t>研究費：　　　　　　　　　　　　　　　　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7.</a:t>
            </a:r>
            <a:r>
              <a:rPr lang="ja-JP" altLang="en-US" sz="1600" b="1">
                <a:latin typeface="ＭＳ Ｐゴシック" panose="020B0600070205080204" pitchFamily="50" charset="-128"/>
              </a:rPr>
              <a:t>奨学（奨励）寄付金：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8.</a:t>
            </a:r>
            <a:r>
              <a:rPr lang="ja-JP" altLang="en-US" sz="1600" b="1">
                <a:latin typeface="ＭＳ Ｐゴシック" panose="020B0600070205080204" pitchFamily="50" charset="-128"/>
              </a:rPr>
              <a:t>寄附講座所属：　　　　　　　　　　　　　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9.</a:t>
            </a:r>
            <a:r>
              <a:rPr lang="ja-JP" altLang="en-US" sz="1600" b="1">
                <a:latin typeface="ＭＳ Ｐゴシック" panose="020B0600070205080204" pitchFamily="50" charset="-128"/>
              </a:rPr>
              <a:t>旅行、贈答品等の提供：　　　　　　　　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Ｐゴシック" panose="020B0600070205080204" pitchFamily="50" charset="-128"/>
              </a:rPr>
              <a:t>10.</a:t>
            </a:r>
            <a:r>
              <a:rPr lang="ja-JP" altLang="en-US" sz="1600" b="1">
                <a:latin typeface="ＭＳ Ｐゴシック" panose="020B0600070205080204" pitchFamily="50" charset="-128"/>
              </a:rPr>
              <a:t>交通費、宿泊費用等の提供：　　　　 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187325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60</Words>
  <Application>Microsoft Office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Calibri</vt:lpstr>
      <vt:lpstr>HGP創英角ｺﾞｼｯｸUB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user</cp:lastModifiedBy>
  <cp:revision>100</cp:revision>
  <cp:lastPrinted>2011-03-07T09:35:10Z</cp:lastPrinted>
  <dcterms:created xsi:type="dcterms:W3CDTF">2000-09-04T17:39:07Z</dcterms:created>
  <dcterms:modified xsi:type="dcterms:W3CDTF">2018-02-27T09:42:45Z</dcterms:modified>
</cp:coreProperties>
</file>