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60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29" autoAdjust="0"/>
    <p:restoredTop sz="94660"/>
  </p:normalViewPr>
  <p:slideViewPr>
    <p:cSldViewPr>
      <p:cViewPr varScale="1">
        <p:scale>
          <a:sx n="53" d="100"/>
          <a:sy n="53" d="100"/>
        </p:scale>
        <p:origin x="114" y="1218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BB0D361-28A9-15DE-342B-24564B3CFF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26F7390-701B-A23C-C171-AD741662F8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03DF512-B702-4652-AA40-F88B3B77C206}" type="datetimeFigureOut">
              <a:rPr lang="ja-JP" altLang="en-US"/>
              <a:pPr>
                <a:defRPr/>
              </a:pPr>
              <a:t>2022/8/29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2535DFE-48DB-62E0-CF86-D39AEED3E8B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2DF566DC-3686-BDE6-821F-99A0CF1DDB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F405A1-9494-4B0D-A740-408E2B82727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FC9F03-4EC3-DFE2-3D7F-8917102F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371B4-371C-4DCE-A64D-0F6B07DF4783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3153E5-080F-7EF3-1E45-A5875CC7E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4CD715-C132-C10E-E1F3-952C62F8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B7944-4149-4372-850C-4E88D2DBF6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570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D6F492-7321-31DE-691E-0EC167336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26C1C-16BE-4CCB-9B61-7A38B17311BB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B90B16-65D5-8530-6437-14903076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861613-FE7D-2CA7-162C-8B4552CFB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B70F7-B524-48BA-8D10-540103AFD5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217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9306BA-82DB-461D-10FE-E2891461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5CEA3-6B97-4B48-90C0-5A3CFEBEB37F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3B2C78-019B-D315-F5E1-81457B12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942B94-DE9D-1DA3-43CF-390F3535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4FA9E-8348-4CB9-AE7D-2B480DE83A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8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3AAAFC-D9F1-9FCE-F05D-9258839AA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F2693-80C7-4A49-AED5-341CEF39DF59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F269AD-127C-3A51-72F9-F999D8CC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179418-A922-1F71-4943-EF54FD63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A5AD7-AED6-4D0F-ACEB-EBB844CCC3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719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190955-CBFB-B4A9-A489-2A58CDC01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786C5-D23F-41FB-8A5E-E4CCDDD0C2B8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34C136-C3AB-055C-C2A8-256B0AAA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62319D-256C-D31A-6031-22A9EF83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B8C2B-0F1E-4CDD-B502-8A2998F7F0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503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D3EC3E-1067-822F-F24D-A5B7EC394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4058-2648-4F0A-A773-88C12C0A2004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FFD5A5-DECE-5385-C165-75D57CD43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A5776A-B26D-F8D4-2709-1499D9F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D0AF8-EB93-4C72-8BE3-94632FDD08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6089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E84FC4A-12D9-272B-9FEE-E020A1D46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A54A0-69DA-4220-BC05-42D85AC750D5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ADF64E-F32E-41CA-5073-B62763D9B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6DBA36B-07B3-9C72-74AD-AF9EC8AC8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B91A9-1A17-466C-BAE7-A919F9567F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118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2DD0C34-8B12-0CAA-0627-7A2A92305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EED8B-E7E1-46B0-BEDE-118B7FB01121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BE15684-78C4-CDC0-D872-19E61CF2B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324A84C-CC64-2028-CFB6-79AF8BE5D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84F8C-59BB-4A12-A1C7-B3598F966E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858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9A1F70C-17EE-9084-6A30-D75D1D82E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453FC-6B11-4701-82D4-94E8658B91F6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559A534-870C-D7E9-5197-2A4E59AAA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DD90FAF-6D99-1E9D-D540-CD56C8159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0F2E-93E2-431F-BAA1-AA6CC48324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113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8F6EAC3-5B24-26DE-9843-A9E50249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0DAB9-66B5-43B1-B672-149EF61D0337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B8BF9B9-E9BA-DD74-FE97-50BBD77B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841CE53E-C730-A223-92DB-BA65228B6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A7F6A-3BF6-4B3C-BCE5-CC20EBAEF9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03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FC901B7-C878-22FE-6686-B4D1D4D5B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212AC-3B19-4F03-ACE4-BA69C9AE1850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86DBC7F-02D6-40E5-FF5D-F12A19EA6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C03DF07-59AF-7647-5B82-B49C49AA7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4606D-C676-4B31-9D8C-A54404C559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570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98BCB70-5236-3D85-6BB7-264C537F2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AAC47-BE0C-4C6E-9A7E-7FF4F1A826E1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B2E1D64-030D-57C1-4B05-EFB541ECD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E85F6E3-2575-476D-A953-6C1B56179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A390-4699-4C19-A396-392E4511BD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512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FA00DAA1-E2C7-9652-5BC2-62FCC3EC16A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184CE758-D7EC-8942-C2AF-6EEE3782E0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B5D014-85FD-F157-104F-C6D1CE682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FA7766-47C0-4872-8F1C-B1DCCDF81CA4}" type="datetimeFigureOut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A9A8E7-ABF5-D5A1-2091-B1A6F4FD5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C7EAD-2F37-71C2-8F75-468803B40B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B250825-35C9-408D-A34A-EE732A13BC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0" name="Group 100">
            <a:extLst>
              <a:ext uri="{FF2B5EF4-FFF2-40B4-BE49-F238E27FC236}">
                <a16:creationId xmlns:a16="http://schemas.microsoft.com/office/drawing/2014/main" id="{077F0159-021F-442B-AD67-2E296D33AD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92313" y="2198688"/>
          <a:ext cx="8424862" cy="4064002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①顧問・役員　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　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株保有・利益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③特許使用料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④講演料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⑤原稿料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⑥受託研究・共同研究費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⑦奨学寄付金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⑧寄付講座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⑨贈答品などの報酬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02" name="テキスト ボックス 1">
            <a:extLst>
              <a:ext uri="{FF2B5EF4-FFF2-40B4-BE49-F238E27FC236}">
                <a16:creationId xmlns:a16="http://schemas.microsoft.com/office/drawing/2014/main" id="{B63FE948-9771-AEFA-13BE-E66B0A32A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62688"/>
            <a:ext cx="86407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/>
              <a:t>（</a:t>
            </a:r>
            <a:r>
              <a:rPr lang="en-US" altLang="ja-JP" sz="2200"/>
              <a:t>※</a:t>
            </a:r>
            <a:r>
              <a:rPr lang="ja-JP" altLang="en-US" sz="2200"/>
              <a:t>以上の中から、該当するものを記載してください。）</a:t>
            </a:r>
          </a:p>
        </p:txBody>
      </p:sp>
      <p:sp>
        <p:nvSpPr>
          <p:cNvPr id="2079" name="テキスト ボックス 3">
            <a:extLst>
              <a:ext uri="{FF2B5EF4-FFF2-40B4-BE49-F238E27FC236}">
                <a16:creationId xmlns:a16="http://schemas.microsoft.com/office/drawing/2014/main" id="{10744C76-95E6-6BEA-E14C-267D9A2D6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107721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11</a:t>
            </a:r>
            <a:r>
              <a:rPr lang="ja-JP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回日本婦人科ロボット手術学会</a:t>
            </a:r>
            <a:endParaRPr lang="en-US" altLang="ja-JP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 （例）</a:t>
            </a:r>
            <a:endParaRPr lang="en-US" altLang="ja-JP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104" name="Text Box 47">
            <a:extLst>
              <a:ext uri="{FF2B5EF4-FFF2-40B4-BE49-F238E27FC236}">
                <a16:creationId xmlns:a16="http://schemas.microsoft.com/office/drawing/2014/main" id="{5E9420B7-CB42-C2AB-4744-1604F97B0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3" y="1254125"/>
            <a:ext cx="77374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演</a:t>
            </a:r>
            <a:r>
              <a:rPr lang="zh-TW" altLang="en-US" sz="2400" dirty="0">
                <a:latin typeface="ＭＳ Ｐゴシック" panose="020B0600070205080204" pitchFamily="50" charset="-128"/>
              </a:rPr>
              <a:t>者名：</a:t>
            </a:r>
            <a:r>
              <a:rPr lang="zh-TW" altLang="en-US" sz="2400" u="sng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400" u="sng" dirty="0">
                <a:latin typeface="ＭＳ Ｐゴシック" panose="020B0600070205080204" pitchFamily="50" charset="-128"/>
              </a:rPr>
              <a:t>　</a:t>
            </a:r>
            <a:r>
              <a:rPr lang="zh-TW" altLang="en-US" sz="2400" u="sng" dirty="0">
                <a:latin typeface="ＭＳ Ｐゴシック" panose="020B0600070205080204" pitchFamily="50" charset="-128"/>
              </a:rPr>
              <a:t>○○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</a:rPr>
              <a:t>今回の演題発表に関連し開示すべき</a:t>
            </a:r>
            <a:r>
              <a:rPr lang="en-US" altLang="ja-JP" sz="2200" dirty="0">
                <a:latin typeface="ＭＳ Ｐゴシック" panose="020B0600070205080204" pitchFamily="50" charset="-128"/>
              </a:rPr>
              <a:t>COI</a:t>
            </a:r>
            <a:r>
              <a:rPr lang="ja-JP" altLang="en-US" sz="2200" dirty="0">
                <a:latin typeface="ＭＳ Ｐゴシック" panose="020B0600070205080204" pitchFamily="50" charset="-128"/>
              </a:rPr>
              <a:t>は以下のとおりです。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1824</TotalTime>
  <Words>147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リンケージ</cp:lastModifiedBy>
  <cp:revision>54</cp:revision>
  <cp:lastPrinted>2018-05-16T01:56:01Z</cp:lastPrinted>
  <dcterms:created xsi:type="dcterms:W3CDTF">2011-01-05T06:58:11Z</dcterms:created>
  <dcterms:modified xsi:type="dcterms:W3CDTF">2022-08-29T05:37:13Z</dcterms:modified>
</cp:coreProperties>
</file>