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4660"/>
  </p:normalViewPr>
  <p:slideViewPr>
    <p:cSldViewPr>
      <p:cViewPr varScale="1">
        <p:scale>
          <a:sx n="57" d="100"/>
          <a:sy n="57" d="100"/>
        </p:scale>
        <p:origin x="78" y="112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20C7CB4-6C17-B8F2-C1E8-3C56904A67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9354A91-65B2-D3DC-8AB3-9642F23C37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3C551B7-A77F-4B0D-9BBD-591EC6805C2E}" type="datetimeFigureOut">
              <a:rPr lang="ja-JP" altLang="en-US"/>
              <a:pPr>
                <a:defRPr/>
              </a:pPr>
              <a:t>2022/8/29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0E02CF8-3CAD-989D-7A1D-7580CD3CD92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C39ACCE2-4EED-010B-DB34-231C019C311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342320B-D471-47EE-9EAE-2F8557DC8D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55981A-B38B-3252-4BF2-1CAE6B20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EE45D-A457-4383-B38A-5F625065E13A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0F6C64-C397-B589-6BDE-78B5EDA00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E7F1A8-2EAB-B13B-90C4-D022FB2E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69C7-2FB9-4F8C-BDE0-9345B01A1E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529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38A80A-46FE-A3B8-E7F9-53DAB51CF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A11FE-DB8F-4ED0-83E5-8BA4FB2D8878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F674AF-B1F4-8E26-4172-B0041243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E4CF4F-E162-55A6-B903-80F73D2FA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D2494-5EFC-45CB-B567-0D602D8F94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330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591B5B-AB25-4EB3-B83C-3D8E0CD3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9416B-976C-4D63-858A-A8DB76EDFC83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099CC0-1C9A-B4B8-6C7F-3C8E65D8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49757F-5085-7891-A296-09862AC6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5551-1BC3-4BB3-BB74-F6B724B96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1092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D72933-F7E4-F94F-1CFD-DAC707F2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9962-94B9-400D-B565-639962062441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1D6-31EE-40CA-E9F9-06386AEF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EB82C-9CFB-2659-FB4B-83C72274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22071-034C-41D5-91D8-F89A97FBC6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125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C3F911-DE88-FA4E-2463-C82FAE1F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175D-FD6B-451A-8186-FE4AD5D8E35D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4C2E4-82E7-8BC7-CE65-06780FCA5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5FAF6-5884-4062-8132-96FB64A7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9B2AD-B3AF-4D7C-B38F-9A17DC7BAE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292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CEBC0D-BEFF-319F-995B-E5DCA456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16FD-161A-469A-8284-D064FB840001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3D851-8DBB-E877-8493-B6CC83E8E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F62940-9CE4-48E1-16D6-C71870E8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1D6E-B8A2-4817-9188-CE5CFAA732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514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8BBF1ED-1A7B-F482-730D-C74DBD3D0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7D0E-6E7F-4434-A60A-437133A955F2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9A95429-53DD-8E1C-42E2-84C198BF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C9F875-87F2-C972-3844-E6224459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9812-868F-4BEC-BF24-D37468E7B1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723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C8B6406E-34B8-6E76-3EB4-66F5B48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E11C-E8EB-4B69-B808-21F0F10D33DD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A6F1F68-76EA-5ADD-9E92-A7AE94A4C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72895CF5-65D8-96E0-ED69-A460931C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F23F-2EB1-4179-8B3E-C9B8BAE5F4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18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1C84AB6-277F-520A-A9D7-69B5ACDE7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8089-BA40-44D2-A28F-C450ED00377F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E76CF60-E9F7-A6DC-E860-783A2FCF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9DA63B9-188B-D18E-0FB6-555C8AA1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7A3A-B9EE-42A1-9C67-E7B71EFA42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318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6F6C2C3-954B-6B50-4390-D649CF57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C61F-9509-4808-BD87-902F58C6A873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9CC82985-E839-1174-C583-35B4A923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D301B7B-36DF-4FD7-640D-D9E61071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B730-0DDF-425C-AB5B-662794488F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210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64C376A-35BD-53AD-E583-87874049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1DBA0-2DE4-4C62-88EE-280E331191FA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6116CE0-1860-73DE-CCE8-76C65EE6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FC17CCC-5A78-CC85-9FC1-07E51D0C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07592-931F-4C8A-B282-AC77081B49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72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0EB6C59-04F3-88C2-E300-E8CE0446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F57BE-CE12-4CDE-AE11-F1ADEE287659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480B5FB-3B96-F61B-31E1-DFDF32A01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3D4A444-BEC9-917A-0FB6-89302124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6AE0C-C379-420C-BE46-54C5B652D4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62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CE0558F-034F-184C-FC82-2A505D779C0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32A26B9-9687-4359-C695-8BD5F52CC3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F25FEA-0F55-B833-838B-2499A941B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434896-A3B4-4A90-AD31-A29E2A9FBCDD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36EFF6-8476-1E86-B335-A2A81ED02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3AA20D-D6AE-9EB7-8A5A-E2C4D9EC5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897AB17-8C5B-48AB-8501-6C95826D8D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8A4AF5-6642-A051-2967-B4541D510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636838"/>
            <a:ext cx="8229600" cy="2303462"/>
          </a:xfrm>
        </p:spPr>
        <p:txBody>
          <a:bodyPr rtlCol="0">
            <a:normAutofit fontScale="70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5200" dirty="0">
                <a:latin typeface="ＭＳ Ｐゴシック" pitchFamily="50" charset="-128"/>
              </a:rPr>
              <a:t>筆頭演者名：</a:t>
            </a:r>
            <a:r>
              <a:rPr lang="ja-JP" altLang="en-US" sz="5200" u="sng" dirty="0">
                <a:latin typeface="ＭＳ Ｐゴシック" pitchFamily="50" charset="-128"/>
              </a:rPr>
              <a:t>○○　○○</a:t>
            </a:r>
            <a:endParaRPr lang="en-US" altLang="ja-JP" sz="5200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5200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5200" dirty="0">
                <a:latin typeface="ＭＳ Ｐゴシック" pitchFamily="50" charset="-128"/>
              </a:rPr>
              <a:t>今回の演題発表に関連し</a:t>
            </a:r>
            <a:endParaRPr lang="en-US" altLang="ja-JP" sz="5200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5200" dirty="0">
                <a:latin typeface="ＭＳ Ｐゴシック" pitchFamily="50" charset="-128"/>
              </a:rPr>
              <a:t>開示すべきＣＯＩはありません。　</a:t>
            </a:r>
            <a:endParaRPr lang="en-US" altLang="ja-JP" sz="5200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  <p:sp>
        <p:nvSpPr>
          <p:cNvPr id="2052" name="テキスト ボックス 3">
            <a:extLst>
              <a:ext uri="{FF2B5EF4-FFF2-40B4-BE49-F238E27FC236}">
                <a16:creationId xmlns:a16="http://schemas.microsoft.com/office/drawing/2014/main" id="{F3CE8C30-2E09-022D-3E29-9E7D7CE73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"/>
            <a:ext cx="12192000" cy="1076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11</a:t>
            </a: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回日本婦人科ロボット手術学会</a:t>
            </a:r>
            <a:endParaRPr lang="en-US" altLang="ja-JP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1825</TotalTime>
  <Words>33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游ゴシック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リンケージ</cp:lastModifiedBy>
  <cp:revision>55</cp:revision>
  <cp:lastPrinted>2018-05-16T01:55:45Z</cp:lastPrinted>
  <dcterms:created xsi:type="dcterms:W3CDTF">2011-01-05T06:58:11Z</dcterms:created>
  <dcterms:modified xsi:type="dcterms:W3CDTF">2022-08-29T05:37:05Z</dcterms:modified>
</cp:coreProperties>
</file>