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39"/>
    <p:restoredTop sz="94747"/>
  </p:normalViewPr>
  <p:slideViewPr>
    <p:cSldViewPr snapToGrid="0" snapToObjects="1" showGuides="1">
      <p:cViewPr varScale="1">
        <p:scale>
          <a:sx n="88" d="100"/>
          <a:sy n="88" d="100"/>
        </p:scale>
        <p:origin x="-1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pPr/>
              <a:t>2022/2/1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2022/2/1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3328" y="0"/>
            <a:ext cx="9147327" cy="18758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1418" y="2361814"/>
            <a:ext cx="7697365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Matters requiring disclosure of COI with regard to our presentation </a:t>
            </a:r>
          </a:p>
          <a:p>
            <a:r>
              <a:rPr kumimoji="1"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during the past 3 years are as follows</a:t>
            </a:r>
            <a:r>
              <a:rPr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;</a:t>
            </a:r>
            <a:endParaRPr kumimoji="1" lang="en-US" altLang="ja-JP" sz="20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endParaRPr kumimoji="1" lang="en-US" altLang="ja-JP" sz="20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①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Advisor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②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Stock ownership/capital gain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③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Patent royalties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④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Honoraria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⑤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Writing fees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⑥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Grants for commissioned/joint research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⑦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Scholarship grants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⑧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Endowed chair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⑨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Gifts or other forms of compensation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ja-JP" altLang="en-US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C272AE91-36A5-8542-A5FD-C71629315840}"/>
              </a:ext>
            </a:extLst>
          </p:cNvPr>
          <p:cNvSpPr txBox="1"/>
          <p:nvPr/>
        </p:nvSpPr>
        <p:spPr>
          <a:xfrm>
            <a:off x="449655" y="1302802"/>
            <a:ext cx="7280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Authors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Ichiro Tokyo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Jiro Kyoto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、○</a:t>
            </a:r>
            <a:r>
              <a:rPr lang="en-US" altLang="ja-JP" sz="2400" dirty="0" err="1">
                <a:latin typeface="Helvetica" pitchFamily="2" charset="0"/>
                <a:ea typeface="Hiragino Maru Gothic ProN W4" charset="-128"/>
                <a:cs typeface="Hiragino Maru Gothic ProN W4" charset="-128"/>
              </a:rPr>
              <a:t>Sabro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Osaka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1DD3AFEC-E75C-C64E-953F-9CF22BF1A3B0}"/>
              </a:ext>
            </a:extLst>
          </p:cNvPr>
          <p:cNvSpPr txBox="1"/>
          <p:nvPr/>
        </p:nvSpPr>
        <p:spPr>
          <a:xfrm>
            <a:off x="1737337" y="289571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Disclosure of COI</a:t>
            </a:r>
            <a:endParaRPr kumimoji="1" lang="ja-JP" altLang="en-US" sz="4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pic>
        <p:nvPicPr>
          <p:cNvPr id="8" name="図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545988" y="50799"/>
            <a:ext cx="1547999" cy="1044000"/>
          </a:xfrm>
          <a:prstGeom prst="rect">
            <a:avLst/>
          </a:prstGeom>
          <a:ln w="12700" cmpd="sng">
            <a:noFill/>
          </a:ln>
        </p:spPr>
      </p:pic>
    </p:spTree>
    <p:extLst>
      <p:ext uri="{BB962C8B-B14F-4D97-AF65-F5344CB8AC3E}">
        <p14:creationId xmlns:p14="http://schemas.microsoft.com/office/powerpoint/2010/main" xmlns="" val="823069500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102</TotalTime>
  <Words>74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既定のテーマ</vt:lpstr>
      <vt:lpstr>スライド 1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鐘ヶ江裕美</dc:creator>
  <cp:lastModifiedBy>Ace</cp:lastModifiedBy>
  <cp:revision>29</cp:revision>
  <cp:lastPrinted>2018-08-02T06:10:24Z</cp:lastPrinted>
  <dcterms:created xsi:type="dcterms:W3CDTF">2017-10-03T04:12:05Z</dcterms:created>
  <dcterms:modified xsi:type="dcterms:W3CDTF">2022-02-01T04:50:19Z</dcterms:modified>
</cp:coreProperties>
</file>